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diagrams/drawing4.xml" ContentType="application/vnd.ms-office.drawingml.diagramDrawing+xml"/>
  <Override PartName="/ppt/theme/theme1.xml" ContentType="application/vnd.openxmlformats-officedocument.theme+xml"/>
  <Override PartName="/ppt/diagrams/layout5.xml" ContentType="application/vnd.openxmlformats-officedocument.drawingml.diagramLayout+xml"/>
  <Override PartName="/ppt/theme/theme2.xml" ContentType="application/vnd.openxmlformats-officedocument.theme+xml"/>
  <Override PartName="/ppt/theme/theme3.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quickStyle3.xml" ContentType="application/vnd.openxmlformats-officedocument.drawingml.diagramStyle+xml"/>
  <Override PartName="/ppt/diagrams/colors3.xml" ContentType="application/vnd.openxmlformats-officedocument.drawingml.diagramColors+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rawing3.xml" ContentType="application/vnd.ms-office.drawingml.diagramDrawing+xml"/>
  <Override PartName="/ppt/diagrams/layout3.xml" ContentType="application/vnd.openxmlformats-officedocument.drawingml.diagramLayout+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7"/>
  </p:notesMasterIdLst>
  <p:handoutMasterIdLst>
    <p:handoutMasterId r:id="rId48"/>
  </p:handoutMasterIdLst>
  <p:sldIdLst>
    <p:sldId id="256" r:id="rId2"/>
    <p:sldId id="258" r:id="rId3"/>
    <p:sldId id="385" r:id="rId4"/>
    <p:sldId id="386" r:id="rId5"/>
    <p:sldId id="387" r:id="rId6"/>
    <p:sldId id="388" r:id="rId7"/>
    <p:sldId id="389" r:id="rId8"/>
    <p:sldId id="390" r:id="rId9"/>
    <p:sldId id="391" r:id="rId10"/>
    <p:sldId id="392" r:id="rId11"/>
    <p:sldId id="393" r:id="rId12"/>
    <p:sldId id="394" r:id="rId13"/>
    <p:sldId id="395" r:id="rId14"/>
    <p:sldId id="396" r:id="rId15"/>
    <p:sldId id="397" r:id="rId16"/>
    <p:sldId id="398" r:id="rId17"/>
    <p:sldId id="278" r:id="rId18"/>
    <p:sldId id="399" r:id="rId19"/>
    <p:sldId id="280" r:id="rId20"/>
    <p:sldId id="400" r:id="rId21"/>
    <p:sldId id="401" r:id="rId22"/>
    <p:sldId id="402" r:id="rId23"/>
    <p:sldId id="403" r:id="rId24"/>
    <p:sldId id="292" r:id="rId25"/>
    <p:sldId id="294" r:id="rId26"/>
    <p:sldId id="289" r:id="rId27"/>
    <p:sldId id="375" r:id="rId28"/>
    <p:sldId id="293" r:id="rId29"/>
    <p:sldId id="290" r:id="rId30"/>
    <p:sldId id="291" r:id="rId31"/>
    <p:sldId id="404" r:id="rId32"/>
    <p:sldId id="405" r:id="rId33"/>
    <p:sldId id="406" r:id="rId34"/>
    <p:sldId id="407" r:id="rId35"/>
    <p:sldId id="408" r:id="rId36"/>
    <p:sldId id="409" r:id="rId37"/>
    <p:sldId id="410" r:id="rId38"/>
    <p:sldId id="376" r:id="rId39"/>
    <p:sldId id="377" r:id="rId40"/>
    <p:sldId id="378" r:id="rId41"/>
    <p:sldId id="379" r:id="rId42"/>
    <p:sldId id="380" r:id="rId43"/>
    <p:sldId id="381" r:id="rId44"/>
    <p:sldId id="382" r:id="rId45"/>
    <p:sldId id="411" r:id="rId46"/>
  </p:sldIdLst>
  <p:sldSz cx="9144000" cy="6858000" type="screen4x3"/>
  <p:notesSz cx="6807200" cy="9939338"/>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249" autoAdjust="0"/>
  </p:normalViewPr>
  <p:slideViewPr>
    <p:cSldViewPr>
      <p:cViewPr varScale="1">
        <p:scale>
          <a:sx n="89" d="100"/>
          <a:sy n="89" d="100"/>
        </p:scale>
        <p:origin x="1282"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55"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56" Type="http://schemas.openxmlformats.org/officeDocument/2006/relationships/customXml" Target="../customXml/item3.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ireeda Mohd Fauzee" userId="317b9630-3a1f-4d7a-ad9a-4df797433863" providerId="ADAL" clId="{BA49C578-2D34-465F-A61B-F48924FFCAE3}"/>
    <pc:docChg chg="modSld">
      <pc:chgData name="Zaireeda Mohd Fauzee" userId="317b9630-3a1f-4d7a-ad9a-4df797433863" providerId="ADAL" clId="{BA49C578-2D34-465F-A61B-F48924FFCAE3}" dt="2021-11-23T06:02:19.352" v="0" actId="20577"/>
      <pc:docMkLst>
        <pc:docMk/>
      </pc:docMkLst>
      <pc:sldChg chg="modSp mod">
        <pc:chgData name="Zaireeda Mohd Fauzee" userId="317b9630-3a1f-4d7a-ad9a-4df797433863" providerId="ADAL" clId="{BA49C578-2D34-465F-A61B-F48924FFCAE3}" dt="2021-11-23T06:02:19.352" v="0" actId="20577"/>
        <pc:sldMkLst>
          <pc:docMk/>
          <pc:sldMk cId="247870872" sldId="256"/>
        </pc:sldMkLst>
        <pc:spChg chg="mod">
          <ac:chgData name="Zaireeda Mohd Fauzee" userId="317b9630-3a1f-4d7a-ad9a-4df797433863" providerId="ADAL" clId="{BA49C578-2D34-465F-A61B-F48924FFCAE3}" dt="2021-11-23T06:02:19.352" v="0" actId="20577"/>
          <ac:spMkLst>
            <pc:docMk/>
            <pc:sldMk cId="247870872" sldId="256"/>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CE9778-6AD6-4B48-9326-7D12B029C715}" type="doc">
      <dgm:prSet loTypeId="urn:microsoft.com/office/officeart/2005/8/layout/radial1" loCatId="cycle" qsTypeId="urn:microsoft.com/office/officeart/2005/8/quickstyle/simple5" qsCatId="simple" csTypeId="urn:microsoft.com/office/officeart/2005/8/colors/accent2_2" csCatId="accent2" phldr="1"/>
      <dgm:spPr/>
      <dgm:t>
        <a:bodyPr/>
        <a:lstStyle/>
        <a:p>
          <a:endParaRPr lang="en-US"/>
        </a:p>
      </dgm:t>
    </dgm:pt>
    <dgm:pt modelId="{4FC4D091-77BB-4B53-ACBF-DE569D449035}">
      <dgm:prSet phldrT="[Text]"/>
      <dgm:spPr/>
      <dgm:t>
        <a:bodyPr/>
        <a:lstStyle/>
        <a:p>
          <a:r>
            <a:rPr lang="en-US" dirty="0"/>
            <a:t>Data</a:t>
          </a:r>
        </a:p>
      </dgm:t>
    </dgm:pt>
    <dgm:pt modelId="{9AB32466-AA70-4D13-8F27-F2025278850A}" type="parTrans" cxnId="{E9730CDF-F8D5-4BC2-AB35-82416383EAB5}">
      <dgm:prSet/>
      <dgm:spPr/>
      <dgm:t>
        <a:bodyPr/>
        <a:lstStyle/>
        <a:p>
          <a:endParaRPr lang="en-US"/>
        </a:p>
      </dgm:t>
    </dgm:pt>
    <dgm:pt modelId="{8C064EF4-159F-47E3-8469-A7901CA4A1F5}" type="sibTrans" cxnId="{E9730CDF-F8D5-4BC2-AB35-82416383EAB5}">
      <dgm:prSet/>
      <dgm:spPr/>
      <dgm:t>
        <a:bodyPr/>
        <a:lstStyle/>
        <a:p>
          <a:endParaRPr lang="en-US"/>
        </a:p>
      </dgm:t>
    </dgm:pt>
    <dgm:pt modelId="{C69F84AF-839F-429D-BEC6-8C7983BAEC4E}">
      <dgm:prSet phldrT="[Text]" custT="1"/>
      <dgm:spPr/>
      <dgm:t>
        <a:bodyPr/>
        <a:lstStyle/>
        <a:p>
          <a:r>
            <a:rPr lang="en-US" sz="1500" b="1" dirty="0"/>
            <a:t>Confidentiality</a:t>
          </a:r>
        </a:p>
      </dgm:t>
    </dgm:pt>
    <dgm:pt modelId="{CE642A17-DA6E-456D-B944-BB4BD4953D46}" type="parTrans" cxnId="{7158EF42-A173-4CC3-AE00-C4B2A83759D7}">
      <dgm:prSet/>
      <dgm:spPr/>
      <dgm:t>
        <a:bodyPr/>
        <a:lstStyle/>
        <a:p>
          <a:endParaRPr lang="en-US"/>
        </a:p>
      </dgm:t>
    </dgm:pt>
    <dgm:pt modelId="{69E9A86C-FBFE-4087-8FDE-61797972D9BB}" type="sibTrans" cxnId="{7158EF42-A173-4CC3-AE00-C4B2A83759D7}">
      <dgm:prSet/>
      <dgm:spPr/>
      <dgm:t>
        <a:bodyPr/>
        <a:lstStyle/>
        <a:p>
          <a:endParaRPr lang="en-US"/>
        </a:p>
      </dgm:t>
    </dgm:pt>
    <dgm:pt modelId="{1F1D4F6C-6E62-4B80-B063-C09F1BC20281}">
      <dgm:prSet phldrT="[Text]" custT="1"/>
      <dgm:spPr/>
      <dgm:t>
        <a:bodyPr/>
        <a:lstStyle/>
        <a:p>
          <a:r>
            <a:rPr lang="en-US" sz="1500" b="1" dirty="0"/>
            <a:t>Integrity</a:t>
          </a:r>
        </a:p>
      </dgm:t>
    </dgm:pt>
    <dgm:pt modelId="{069A0240-F332-44D1-92E7-8AEF248DD3CA}" type="sibTrans" cxnId="{A4369E94-16E4-416D-A004-A1950E264E48}">
      <dgm:prSet/>
      <dgm:spPr/>
      <dgm:t>
        <a:bodyPr/>
        <a:lstStyle/>
        <a:p>
          <a:endParaRPr lang="en-US"/>
        </a:p>
      </dgm:t>
    </dgm:pt>
    <dgm:pt modelId="{CFDF6382-B78F-474E-93A9-A35012E5CDD3}" type="parTrans" cxnId="{A4369E94-16E4-416D-A004-A1950E264E48}">
      <dgm:prSet/>
      <dgm:spPr/>
      <dgm:t>
        <a:bodyPr/>
        <a:lstStyle/>
        <a:p>
          <a:endParaRPr lang="en-US"/>
        </a:p>
      </dgm:t>
    </dgm:pt>
    <dgm:pt modelId="{A1E779D8-D626-489A-9656-042B44AEEAD4}">
      <dgm:prSet phldrT="[Text]" custT="1"/>
      <dgm:spPr/>
      <dgm:t>
        <a:bodyPr/>
        <a:lstStyle/>
        <a:p>
          <a:r>
            <a:rPr lang="en-US" sz="1500" b="1" dirty="0"/>
            <a:t>Availability</a:t>
          </a:r>
        </a:p>
      </dgm:t>
    </dgm:pt>
    <dgm:pt modelId="{F7B24208-1D23-46E7-9E70-B8CC53FF3ADA}" type="sibTrans" cxnId="{A655E2CE-41CB-42D6-8757-2B4404DEAF5C}">
      <dgm:prSet/>
      <dgm:spPr/>
      <dgm:t>
        <a:bodyPr/>
        <a:lstStyle/>
        <a:p>
          <a:endParaRPr lang="en-US"/>
        </a:p>
      </dgm:t>
    </dgm:pt>
    <dgm:pt modelId="{5C47898A-C3DE-44B6-A691-38340BAA3EA5}" type="parTrans" cxnId="{A655E2CE-41CB-42D6-8757-2B4404DEAF5C}">
      <dgm:prSet/>
      <dgm:spPr/>
      <dgm:t>
        <a:bodyPr/>
        <a:lstStyle/>
        <a:p>
          <a:endParaRPr lang="en-US"/>
        </a:p>
      </dgm:t>
    </dgm:pt>
    <dgm:pt modelId="{3E043061-BEE5-424D-9B5B-996C36DE1E37}" type="pres">
      <dgm:prSet presAssocID="{70CE9778-6AD6-4B48-9326-7D12B029C715}" presName="cycle" presStyleCnt="0">
        <dgm:presLayoutVars>
          <dgm:chMax val="1"/>
          <dgm:dir/>
          <dgm:animLvl val="ctr"/>
          <dgm:resizeHandles val="exact"/>
        </dgm:presLayoutVars>
      </dgm:prSet>
      <dgm:spPr/>
    </dgm:pt>
    <dgm:pt modelId="{A2E840ED-12E0-5149-A16B-B3B34BBFE1EA}" type="pres">
      <dgm:prSet presAssocID="{4FC4D091-77BB-4B53-ACBF-DE569D449035}" presName="centerShape" presStyleLbl="node0" presStyleIdx="0" presStyleCnt="1"/>
      <dgm:spPr/>
    </dgm:pt>
    <dgm:pt modelId="{48DBF77F-0D74-214E-8224-E782F5E8C548}" type="pres">
      <dgm:prSet presAssocID="{CE642A17-DA6E-456D-B944-BB4BD4953D46}" presName="Name9" presStyleLbl="parChTrans1D2" presStyleIdx="0" presStyleCnt="3"/>
      <dgm:spPr/>
    </dgm:pt>
    <dgm:pt modelId="{E0F8C9A7-291B-1344-BCA5-CA1D13615922}" type="pres">
      <dgm:prSet presAssocID="{CE642A17-DA6E-456D-B944-BB4BD4953D46}" presName="connTx" presStyleLbl="parChTrans1D2" presStyleIdx="0" presStyleCnt="3"/>
      <dgm:spPr/>
    </dgm:pt>
    <dgm:pt modelId="{5F51F37C-5764-4A48-B9BC-141998E487EB}" type="pres">
      <dgm:prSet presAssocID="{C69F84AF-839F-429D-BEC6-8C7983BAEC4E}" presName="node" presStyleLbl="node1" presStyleIdx="0" presStyleCnt="3" custScaleX="159158">
        <dgm:presLayoutVars>
          <dgm:bulletEnabled val="1"/>
        </dgm:presLayoutVars>
      </dgm:prSet>
      <dgm:spPr/>
    </dgm:pt>
    <dgm:pt modelId="{11294E0C-CBC7-7C44-A130-F868EBD31F53}" type="pres">
      <dgm:prSet presAssocID="{5C47898A-C3DE-44B6-A691-38340BAA3EA5}" presName="Name9" presStyleLbl="parChTrans1D2" presStyleIdx="1" presStyleCnt="3"/>
      <dgm:spPr/>
    </dgm:pt>
    <dgm:pt modelId="{FD53225C-5487-F347-BB09-6C3EEAD8DED2}" type="pres">
      <dgm:prSet presAssocID="{5C47898A-C3DE-44B6-A691-38340BAA3EA5}" presName="connTx" presStyleLbl="parChTrans1D2" presStyleIdx="1" presStyleCnt="3"/>
      <dgm:spPr/>
    </dgm:pt>
    <dgm:pt modelId="{4DCC8275-B372-AD4D-A2EE-C3FD8570D17A}" type="pres">
      <dgm:prSet presAssocID="{A1E779D8-D626-489A-9656-042B44AEEAD4}" presName="node" presStyleLbl="node1" presStyleIdx="1" presStyleCnt="3" custScaleX="159158" custRadScaleRad="118329" custRadScaleInc="-8343">
        <dgm:presLayoutVars>
          <dgm:bulletEnabled val="1"/>
        </dgm:presLayoutVars>
      </dgm:prSet>
      <dgm:spPr/>
    </dgm:pt>
    <dgm:pt modelId="{4499BC72-B963-F641-9917-D14F6191E39F}" type="pres">
      <dgm:prSet presAssocID="{CFDF6382-B78F-474E-93A9-A35012E5CDD3}" presName="Name9" presStyleLbl="parChTrans1D2" presStyleIdx="2" presStyleCnt="3"/>
      <dgm:spPr/>
    </dgm:pt>
    <dgm:pt modelId="{FE7CB500-0366-AF4E-B482-70FEDCF9BE7B}" type="pres">
      <dgm:prSet presAssocID="{CFDF6382-B78F-474E-93A9-A35012E5CDD3}" presName="connTx" presStyleLbl="parChTrans1D2" presStyleIdx="2" presStyleCnt="3"/>
      <dgm:spPr/>
    </dgm:pt>
    <dgm:pt modelId="{BD38976F-E6CA-6245-A561-03EEF8FEC981}" type="pres">
      <dgm:prSet presAssocID="{1F1D4F6C-6E62-4B80-B063-C09F1BC20281}" presName="node" presStyleLbl="node1" presStyleIdx="2" presStyleCnt="3" custScaleX="159158" custRadScaleRad="118329" custRadScaleInc="8343">
        <dgm:presLayoutVars>
          <dgm:bulletEnabled val="1"/>
        </dgm:presLayoutVars>
      </dgm:prSet>
      <dgm:spPr/>
    </dgm:pt>
  </dgm:ptLst>
  <dgm:cxnLst>
    <dgm:cxn modelId="{4DDD660B-1AAD-F84E-9424-5A79930BABC8}" type="presOf" srcId="{CFDF6382-B78F-474E-93A9-A35012E5CDD3}" destId="{FE7CB500-0366-AF4E-B482-70FEDCF9BE7B}" srcOrd="1" destOrd="0" presId="urn:microsoft.com/office/officeart/2005/8/layout/radial1"/>
    <dgm:cxn modelId="{10ACC319-AF5B-B046-A336-B43D93642FE3}" type="presOf" srcId="{A1E779D8-D626-489A-9656-042B44AEEAD4}" destId="{4DCC8275-B372-AD4D-A2EE-C3FD8570D17A}" srcOrd="0" destOrd="0" presId="urn:microsoft.com/office/officeart/2005/8/layout/radial1"/>
    <dgm:cxn modelId="{D8A2ED3C-6020-D540-8EE9-93CCE1D47ECA}" type="presOf" srcId="{70CE9778-6AD6-4B48-9326-7D12B029C715}" destId="{3E043061-BEE5-424D-9B5B-996C36DE1E37}" srcOrd="0" destOrd="0" presId="urn:microsoft.com/office/officeart/2005/8/layout/radial1"/>
    <dgm:cxn modelId="{7158EF42-A173-4CC3-AE00-C4B2A83759D7}" srcId="{4FC4D091-77BB-4B53-ACBF-DE569D449035}" destId="{C69F84AF-839F-429D-BEC6-8C7983BAEC4E}" srcOrd="0" destOrd="0" parTransId="{CE642A17-DA6E-456D-B944-BB4BD4953D46}" sibTransId="{69E9A86C-FBFE-4087-8FDE-61797972D9BB}"/>
    <dgm:cxn modelId="{0E8A274C-E982-E84F-9C92-3C5FDF9C997C}" type="presOf" srcId="{CFDF6382-B78F-474E-93A9-A35012E5CDD3}" destId="{4499BC72-B963-F641-9917-D14F6191E39F}" srcOrd="0" destOrd="0" presId="urn:microsoft.com/office/officeart/2005/8/layout/radial1"/>
    <dgm:cxn modelId="{6E690E8D-EA31-3D41-9F09-4EB9CDE78344}" type="presOf" srcId="{4FC4D091-77BB-4B53-ACBF-DE569D449035}" destId="{A2E840ED-12E0-5149-A16B-B3B34BBFE1EA}" srcOrd="0" destOrd="0" presId="urn:microsoft.com/office/officeart/2005/8/layout/radial1"/>
    <dgm:cxn modelId="{356DB28D-B748-584C-8F47-76176978D628}" type="presOf" srcId="{1F1D4F6C-6E62-4B80-B063-C09F1BC20281}" destId="{BD38976F-E6CA-6245-A561-03EEF8FEC981}" srcOrd="0" destOrd="0" presId="urn:microsoft.com/office/officeart/2005/8/layout/radial1"/>
    <dgm:cxn modelId="{A4369E94-16E4-416D-A004-A1950E264E48}" srcId="{4FC4D091-77BB-4B53-ACBF-DE569D449035}" destId="{1F1D4F6C-6E62-4B80-B063-C09F1BC20281}" srcOrd="2" destOrd="0" parTransId="{CFDF6382-B78F-474E-93A9-A35012E5CDD3}" sibTransId="{069A0240-F332-44D1-92E7-8AEF248DD3CA}"/>
    <dgm:cxn modelId="{BD51819C-B734-1C42-AA53-7DA3A66237B2}" type="presOf" srcId="{CE642A17-DA6E-456D-B944-BB4BD4953D46}" destId="{48DBF77F-0D74-214E-8224-E782F5E8C548}" srcOrd="0" destOrd="0" presId="urn:microsoft.com/office/officeart/2005/8/layout/radial1"/>
    <dgm:cxn modelId="{048DCA9C-0CE2-CA45-99E9-353E1BAEF5AC}" type="presOf" srcId="{C69F84AF-839F-429D-BEC6-8C7983BAEC4E}" destId="{5F51F37C-5764-4A48-B9BC-141998E487EB}" srcOrd="0" destOrd="0" presId="urn:microsoft.com/office/officeart/2005/8/layout/radial1"/>
    <dgm:cxn modelId="{AE6BFEB5-6FC5-8546-9D2C-96FDE17D8AE2}" type="presOf" srcId="{5C47898A-C3DE-44B6-A691-38340BAA3EA5}" destId="{11294E0C-CBC7-7C44-A130-F868EBD31F53}" srcOrd="0" destOrd="0" presId="urn:microsoft.com/office/officeart/2005/8/layout/radial1"/>
    <dgm:cxn modelId="{A655E2CE-41CB-42D6-8757-2B4404DEAF5C}" srcId="{4FC4D091-77BB-4B53-ACBF-DE569D449035}" destId="{A1E779D8-D626-489A-9656-042B44AEEAD4}" srcOrd="1" destOrd="0" parTransId="{5C47898A-C3DE-44B6-A691-38340BAA3EA5}" sibTransId="{F7B24208-1D23-46E7-9E70-B8CC53FF3ADA}"/>
    <dgm:cxn modelId="{331AF9D4-537A-5E4E-BBFD-7D676E3124BC}" type="presOf" srcId="{5C47898A-C3DE-44B6-A691-38340BAA3EA5}" destId="{FD53225C-5487-F347-BB09-6C3EEAD8DED2}" srcOrd="1" destOrd="0" presId="urn:microsoft.com/office/officeart/2005/8/layout/radial1"/>
    <dgm:cxn modelId="{5AA74ADD-B2AE-E746-8C22-75394BEAD9F9}" type="presOf" srcId="{CE642A17-DA6E-456D-B944-BB4BD4953D46}" destId="{E0F8C9A7-291B-1344-BCA5-CA1D13615922}" srcOrd="1" destOrd="0" presId="urn:microsoft.com/office/officeart/2005/8/layout/radial1"/>
    <dgm:cxn modelId="{E9730CDF-F8D5-4BC2-AB35-82416383EAB5}" srcId="{70CE9778-6AD6-4B48-9326-7D12B029C715}" destId="{4FC4D091-77BB-4B53-ACBF-DE569D449035}" srcOrd="0" destOrd="0" parTransId="{9AB32466-AA70-4D13-8F27-F2025278850A}" sibTransId="{8C064EF4-159F-47E3-8469-A7901CA4A1F5}"/>
    <dgm:cxn modelId="{1F863321-4622-4543-99EC-119F6056EE29}" type="presParOf" srcId="{3E043061-BEE5-424D-9B5B-996C36DE1E37}" destId="{A2E840ED-12E0-5149-A16B-B3B34BBFE1EA}" srcOrd="0" destOrd="0" presId="urn:microsoft.com/office/officeart/2005/8/layout/radial1"/>
    <dgm:cxn modelId="{70D2C36C-6FE0-2640-AB4D-D0FBCC97860B}" type="presParOf" srcId="{3E043061-BEE5-424D-9B5B-996C36DE1E37}" destId="{48DBF77F-0D74-214E-8224-E782F5E8C548}" srcOrd="1" destOrd="0" presId="urn:microsoft.com/office/officeart/2005/8/layout/radial1"/>
    <dgm:cxn modelId="{99759E1E-AE21-294C-A816-824B79D285B4}" type="presParOf" srcId="{48DBF77F-0D74-214E-8224-E782F5E8C548}" destId="{E0F8C9A7-291B-1344-BCA5-CA1D13615922}" srcOrd="0" destOrd="0" presId="urn:microsoft.com/office/officeart/2005/8/layout/radial1"/>
    <dgm:cxn modelId="{CDE573E8-3737-8C49-B1AF-8B2AC7D8135A}" type="presParOf" srcId="{3E043061-BEE5-424D-9B5B-996C36DE1E37}" destId="{5F51F37C-5764-4A48-B9BC-141998E487EB}" srcOrd="2" destOrd="0" presId="urn:microsoft.com/office/officeart/2005/8/layout/radial1"/>
    <dgm:cxn modelId="{1C3D2187-D54C-004A-8014-4575DD0B846E}" type="presParOf" srcId="{3E043061-BEE5-424D-9B5B-996C36DE1E37}" destId="{11294E0C-CBC7-7C44-A130-F868EBD31F53}" srcOrd="3" destOrd="0" presId="urn:microsoft.com/office/officeart/2005/8/layout/radial1"/>
    <dgm:cxn modelId="{07174A5E-0B18-5045-A818-39D0B0EC3B86}" type="presParOf" srcId="{11294E0C-CBC7-7C44-A130-F868EBD31F53}" destId="{FD53225C-5487-F347-BB09-6C3EEAD8DED2}" srcOrd="0" destOrd="0" presId="urn:microsoft.com/office/officeart/2005/8/layout/radial1"/>
    <dgm:cxn modelId="{D63E18B9-FFFC-DF4B-90CB-C8B14B87743F}" type="presParOf" srcId="{3E043061-BEE5-424D-9B5B-996C36DE1E37}" destId="{4DCC8275-B372-AD4D-A2EE-C3FD8570D17A}" srcOrd="4" destOrd="0" presId="urn:microsoft.com/office/officeart/2005/8/layout/radial1"/>
    <dgm:cxn modelId="{EDC488D9-C269-CE4B-A8E1-2F9A190F6C5E}" type="presParOf" srcId="{3E043061-BEE5-424D-9B5B-996C36DE1E37}" destId="{4499BC72-B963-F641-9917-D14F6191E39F}" srcOrd="5" destOrd="0" presId="urn:microsoft.com/office/officeart/2005/8/layout/radial1"/>
    <dgm:cxn modelId="{93FA3F77-62D3-AA47-A209-5E4AFEB599F6}" type="presParOf" srcId="{4499BC72-B963-F641-9917-D14F6191E39F}" destId="{FE7CB500-0366-AF4E-B482-70FEDCF9BE7B}" srcOrd="0" destOrd="0" presId="urn:microsoft.com/office/officeart/2005/8/layout/radial1"/>
    <dgm:cxn modelId="{6D46FE0F-A901-1F40-9726-7AAF182DD780}" type="presParOf" srcId="{3E043061-BEE5-424D-9B5B-996C36DE1E37}" destId="{BD38976F-E6CA-6245-A561-03EEF8FEC981}" srcOrd="6" destOrd="0" presId="urn:microsoft.com/office/officeart/2005/8/layout/radial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A2B501-CA7C-404D-B393-3BC7833C5789}" type="doc">
      <dgm:prSet loTypeId="urn:microsoft.com/office/officeart/2005/8/layout/cycle5" loCatId="cycle" qsTypeId="urn:microsoft.com/office/officeart/2005/8/quickstyle/simple3" qsCatId="simple" csTypeId="urn:microsoft.com/office/officeart/2005/8/colors/accent0_2" csCatId="mainScheme" phldr="1"/>
      <dgm:spPr/>
      <dgm:t>
        <a:bodyPr/>
        <a:lstStyle/>
        <a:p>
          <a:endParaRPr lang="en-US"/>
        </a:p>
      </dgm:t>
    </dgm:pt>
    <dgm:pt modelId="{637760D7-8149-4B0F-92B3-13A8EBA7F898}">
      <dgm:prSet phldrT="[Text]" custT="1"/>
      <dgm:spPr/>
      <dgm:t>
        <a:bodyPr/>
        <a:lstStyle/>
        <a:p>
          <a:r>
            <a:rPr lang="en-GB" sz="1600" b="1" noProof="0" dirty="0">
              <a:latin typeface="Arial" panose="020B0604020202020204" pitchFamily="34" charset="0"/>
              <a:cs typeface="Arial" panose="020B0604020202020204" pitchFamily="34" charset="0"/>
            </a:rPr>
            <a:t>Preparation</a:t>
          </a:r>
          <a:endParaRPr lang="en-GB" sz="1600" b="1" noProof="0" dirty="0"/>
        </a:p>
      </dgm:t>
    </dgm:pt>
    <dgm:pt modelId="{39ACDDBF-7587-446E-BB03-D0789A235879}" type="sibTrans" cxnId="{4FF3F9C0-6E92-438E-9A5C-8E1AD8D92382}">
      <dgm:prSet/>
      <dgm:spPr/>
      <dgm:t>
        <a:bodyPr/>
        <a:lstStyle/>
        <a:p>
          <a:endParaRPr lang="en-US"/>
        </a:p>
      </dgm:t>
    </dgm:pt>
    <dgm:pt modelId="{377AE35A-A06C-4C0A-BAD9-C50658CA8D31}" type="parTrans" cxnId="{4FF3F9C0-6E92-438E-9A5C-8E1AD8D92382}">
      <dgm:prSet/>
      <dgm:spPr/>
      <dgm:t>
        <a:bodyPr/>
        <a:lstStyle/>
        <a:p>
          <a:endParaRPr lang="en-US"/>
        </a:p>
      </dgm:t>
    </dgm:pt>
    <dgm:pt modelId="{A89D4929-FC3B-D74A-AE28-BA53CD7C4DCC}">
      <dgm:prSet phldrT="[Text]" custT="1"/>
      <dgm:spPr/>
      <dgm:t>
        <a:bodyPr/>
        <a:lstStyle/>
        <a:p>
          <a:r>
            <a:rPr lang="en-GB" sz="1600" b="1" noProof="0" dirty="0">
              <a:latin typeface="Arial" panose="020B0604020202020204" pitchFamily="34" charset="0"/>
              <a:cs typeface="Arial" panose="020B0604020202020204" pitchFamily="34" charset="0"/>
            </a:rPr>
            <a:t>Scanning</a:t>
          </a:r>
          <a:endParaRPr lang="en-GB" sz="1600" b="1" noProof="0" dirty="0"/>
        </a:p>
      </dgm:t>
    </dgm:pt>
    <dgm:pt modelId="{DCB8E24A-53E8-6142-833D-04A35FF79B75}" type="sibTrans" cxnId="{2C31B2A7-7255-B54B-B996-F16D821542DB}">
      <dgm:prSet/>
      <dgm:spPr/>
      <dgm:t>
        <a:bodyPr/>
        <a:lstStyle/>
        <a:p>
          <a:endParaRPr lang="en-US"/>
        </a:p>
      </dgm:t>
    </dgm:pt>
    <dgm:pt modelId="{AF5B54F0-192C-314A-B7A0-7A730124545B}" type="parTrans" cxnId="{2C31B2A7-7255-B54B-B996-F16D821542DB}">
      <dgm:prSet/>
      <dgm:spPr/>
      <dgm:t>
        <a:bodyPr/>
        <a:lstStyle/>
        <a:p>
          <a:endParaRPr lang="en-US"/>
        </a:p>
      </dgm:t>
    </dgm:pt>
    <dgm:pt modelId="{69F7E148-A580-034A-9D1D-A494512E4549}">
      <dgm:prSet phldrT="[Text]" custT="1"/>
      <dgm:spPr/>
      <dgm:t>
        <a:bodyPr/>
        <a:lstStyle/>
        <a:p>
          <a:r>
            <a:rPr lang="en-GB" sz="1600" b="1" noProof="0" dirty="0">
              <a:latin typeface="Arial" panose="020B0604020202020204" pitchFamily="34" charset="0"/>
              <a:cs typeface="Arial" panose="020B0604020202020204" pitchFamily="34" charset="0"/>
            </a:rPr>
            <a:t>Exploitation</a:t>
          </a:r>
          <a:endParaRPr lang="en-GB" sz="1600" b="1" noProof="0" dirty="0"/>
        </a:p>
      </dgm:t>
    </dgm:pt>
    <dgm:pt modelId="{6BA244E0-885A-F249-915A-6357DF086DB0}" type="sibTrans" cxnId="{A9D4ADD1-3B7A-934B-88CC-BCB5A0FFFC68}">
      <dgm:prSet/>
      <dgm:spPr/>
      <dgm:t>
        <a:bodyPr/>
        <a:lstStyle/>
        <a:p>
          <a:endParaRPr lang="en-US"/>
        </a:p>
      </dgm:t>
    </dgm:pt>
    <dgm:pt modelId="{F2136765-F7CE-7846-83FA-5F3AC5F2AA39}" type="parTrans" cxnId="{A9D4ADD1-3B7A-934B-88CC-BCB5A0FFFC68}">
      <dgm:prSet/>
      <dgm:spPr/>
      <dgm:t>
        <a:bodyPr/>
        <a:lstStyle/>
        <a:p>
          <a:endParaRPr lang="en-US"/>
        </a:p>
      </dgm:t>
    </dgm:pt>
    <dgm:pt modelId="{E679787C-80FF-9D40-8F5F-3F66C25005CF}">
      <dgm:prSet phldrT="[Text]" custT="1"/>
      <dgm:spPr/>
      <dgm:t>
        <a:bodyPr/>
        <a:lstStyle/>
        <a:p>
          <a:r>
            <a:rPr lang="en-GB" sz="1600" b="1" noProof="0" dirty="0">
              <a:latin typeface="Arial" panose="020B0604020202020204" pitchFamily="34" charset="0"/>
              <a:cs typeface="Arial" panose="020B0604020202020204" pitchFamily="34" charset="0"/>
            </a:rPr>
            <a:t>Reporting</a:t>
          </a:r>
          <a:endParaRPr lang="en-GB" sz="1600" b="1" noProof="0" dirty="0"/>
        </a:p>
      </dgm:t>
    </dgm:pt>
    <dgm:pt modelId="{83A0144F-6E7D-FC4E-8DCB-80C103D07CA9}" type="parTrans" cxnId="{F67E4F5B-0BD5-0749-841F-B0EC38E4A81C}">
      <dgm:prSet/>
      <dgm:spPr/>
      <dgm:t>
        <a:bodyPr/>
        <a:lstStyle/>
        <a:p>
          <a:endParaRPr lang="en-US"/>
        </a:p>
      </dgm:t>
    </dgm:pt>
    <dgm:pt modelId="{E233CF21-D169-574A-B37A-59524A8F97EE}" type="sibTrans" cxnId="{F67E4F5B-0BD5-0749-841F-B0EC38E4A81C}">
      <dgm:prSet/>
      <dgm:spPr/>
      <dgm:t>
        <a:bodyPr/>
        <a:lstStyle/>
        <a:p>
          <a:endParaRPr lang="en-US"/>
        </a:p>
      </dgm:t>
    </dgm:pt>
    <dgm:pt modelId="{4004023C-D255-A148-AC46-0561CF14D163}">
      <dgm:prSet phldrT="[Text]"/>
      <dgm:spPr/>
      <dgm:t>
        <a:bodyPr/>
        <a:lstStyle/>
        <a:p>
          <a:r>
            <a:rPr lang="en-GB" b="1" noProof="0" dirty="0">
              <a:latin typeface="Arial" panose="020B0604020202020204" pitchFamily="34" charset="0"/>
              <a:cs typeface="Arial" panose="020B0604020202020204" pitchFamily="34" charset="0"/>
            </a:rPr>
            <a:t>Reconnaissance</a:t>
          </a:r>
          <a:endParaRPr lang="en-GB" b="1" noProof="0" dirty="0"/>
        </a:p>
      </dgm:t>
    </dgm:pt>
    <dgm:pt modelId="{8E858E47-2D91-514D-8075-5059BC6F095B}" type="parTrans" cxnId="{749929C5-6477-A543-A87D-BC294F39992D}">
      <dgm:prSet/>
      <dgm:spPr/>
      <dgm:t>
        <a:bodyPr/>
        <a:lstStyle/>
        <a:p>
          <a:endParaRPr lang="en-US"/>
        </a:p>
      </dgm:t>
    </dgm:pt>
    <dgm:pt modelId="{E4B0FD0D-B765-214E-8BF7-D1E0F2A134A8}" type="sibTrans" cxnId="{749929C5-6477-A543-A87D-BC294F39992D}">
      <dgm:prSet/>
      <dgm:spPr/>
      <dgm:t>
        <a:bodyPr/>
        <a:lstStyle/>
        <a:p>
          <a:endParaRPr lang="en-US"/>
        </a:p>
      </dgm:t>
    </dgm:pt>
    <dgm:pt modelId="{BFE1A366-BF30-4CA7-B883-8D0F39E235E3}" type="pres">
      <dgm:prSet presAssocID="{FBA2B501-CA7C-404D-B393-3BC7833C5789}" presName="cycle" presStyleCnt="0">
        <dgm:presLayoutVars>
          <dgm:dir/>
          <dgm:resizeHandles val="exact"/>
        </dgm:presLayoutVars>
      </dgm:prSet>
      <dgm:spPr/>
    </dgm:pt>
    <dgm:pt modelId="{8BEC53A0-89BC-4DDF-9D3D-2938DAB3D4A9}" type="pres">
      <dgm:prSet presAssocID="{637760D7-8149-4B0F-92B3-13A8EBA7F898}" presName="node" presStyleLbl="node1" presStyleIdx="0" presStyleCnt="5" custScaleX="146124" custRadScaleRad="100139" custRadScaleInc="0">
        <dgm:presLayoutVars>
          <dgm:bulletEnabled val="1"/>
        </dgm:presLayoutVars>
      </dgm:prSet>
      <dgm:spPr/>
    </dgm:pt>
    <dgm:pt modelId="{646782A5-871D-4445-8FFF-022A51F6ACC5}" type="pres">
      <dgm:prSet presAssocID="{637760D7-8149-4B0F-92B3-13A8EBA7F898}" presName="spNode" presStyleCnt="0"/>
      <dgm:spPr/>
    </dgm:pt>
    <dgm:pt modelId="{211C32B7-64C5-4A39-B95E-2904768FB243}" type="pres">
      <dgm:prSet presAssocID="{39ACDDBF-7587-446E-BB03-D0789A235879}" presName="sibTrans" presStyleLbl="sibTrans1D1" presStyleIdx="0" presStyleCnt="5"/>
      <dgm:spPr/>
    </dgm:pt>
    <dgm:pt modelId="{A9F88332-EE2E-FB45-8EA5-8E1686D3A14E}" type="pres">
      <dgm:prSet presAssocID="{4004023C-D255-A148-AC46-0561CF14D163}" presName="node" presStyleLbl="node1" presStyleIdx="1" presStyleCnt="5" custScaleX="146124" custRadScaleRad="114546" custRadScaleInc="32866">
        <dgm:presLayoutVars>
          <dgm:bulletEnabled val="1"/>
        </dgm:presLayoutVars>
      </dgm:prSet>
      <dgm:spPr/>
    </dgm:pt>
    <dgm:pt modelId="{399EE8DC-911D-0A4B-BDCC-8EB348F77B73}" type="pres">
      <dgm:prSet presAssocID="{4004023C-D255-A148-AC46-0561CF14D163}" presName="spNode" presStyleCnt="0"/>
      <dgm:spPr/>
    </dgm:pt>
    <dgm:pt modelId="{3D386051-87FC-3B4A-90F9-427B57A05A0A}" type="pres">
      <dgm:prSet presAssocID="{E4B0FD0D-B765-214E-8BF7-D1E0F2A134A8}" presName="sibTrans" presStyleLbl="sibTrans1D1" presStyleIdx="1" presStyleCnt="5"/>
      <dgm:spPr/>
    </dgm:pt>
    <dgm:pt modelId="{D78D188D-1527-C74B-96D9-BB2F20716573}" type="pres">
      <dgm:prSet presAssocID="{A89D4929-FC3B-D74A-AE28-BA53CD7C4DCC}" presName="node" presStyleLbl="node1" presStyleIdx="2" presStyleCnt="5" custScaleX="146124" custRadScaleRad="121823" custRadScaleInc="-53099">
        <dgm:presLayoutVars>
          <dgm:bulletEnabled val="1"/>
        </dgm:presLayoutVars>
      </dgm:prSet>
      <dgm:spPr/>
    </dgm:pt>
    <dgm:pt modelId="{B1154074-FDEB-4F46-B3CF-B29C704E422D}" type="pres">
      <dgm:prSet presAssocID="{A89D4929-FC3B-D74A-AE28-BA53CD7C4DCC}" presName="spNode" presStyleCnt="0"/>
      <dgm:spPr/>
    </dgm:pt>
    <dgm:pt modelId="{573CEA24-6720-C645-8A90-008E12B0A51D}" type="pres">
      <dgm:prSet presAssocID="{DCB8E24A-53E8-6142-833D-04A35FF79B75}" presName="sibTrans" presStyleLbl="sibTrans1D1" presStyleIdx="2" presStyleCnt="5"/>
      <dgm:spPr/>
    </dgm:pt>
    <dgm:pt modelId="{8BF512C0-3240-C04C-BA39-23DFAC7817FE}" type="pres">
      <dgm:prSet presAssocID="{69F7E148-A580-034A-9D1D-A494512E4549}" presName="node" presStyleLbl="node1" presStyleIdx="3" presStyleCnt="5" custScaleX="146124" custRadScaleRad="132134" custRadScaleInc="68983">
        <dgm:presLayoutVars>
          <dgm:bulletEnabled val="1"/>
        </dgm:presLayoutVars>
      </dgm:prSet>
      <dgm:spPr/>
    </dgm:pt>
    <dgm:pt modelId="{B60D5389-0268-784E-A969-723F14218695}" type="pres">
      <dgm:prSet presAssocID="{69F7E148-A580-034A-9D1D-A494512E4549}" presName="spNode" presStyleCnt="0"/>
      <dgm:spPr/>
    </dgm:pt>
    <dgm:pt modelId="{94FC320A-A3BB-3648-87FB-78176A30D128}" type="pres">
      <dgm:prSet presAssocID="{6BA244E0-885A-F249-915A-6357DF086DB0}" presName="sibTrans" presStyleLbl="sibTrans1D1" presStyleIdx="3" presStyleCnt="5"/>
      <dgm:spPr/>
    </dgm:pt>
    <dgm:pt modelId="{A3D68838-9F51-6D4D-958B-A95DC5B0653E}" type="pres">
      <dgm:prSet presAssocID="{E679787C-80FF-9D40-8F5F-3F66C25005CF}" presName="node" presStyleLbl="node1" presStyleIdx="4" presStyleCnt="5" custScaleX="146124" custRadScaleRad="122351" custRadScaleInc="-35577">
        <dgm:presLayoutVars>
          <dgm:bulletEnabled val="1"/>
        </dgm:presLayoutVars>
      </dgm:prSet>
      <dgm:spPr/>
    </dgm:pt>
    <dgm:pt modelId="{957A6855-0F65-0143-ACCC-002EA0608F2E}" type="pres">
      <dgm:prSet presAssocID="{E679787C-80FF-9D40-8F5F-3F66C25005CF}" presName="spNode" presStyleCnt="0"/>
      <dgm:spPr/>
    </dgm:pt>
    <dgm:pt modelId="{95714D09-B345-1342-88E6-339A601C40FF}" type="pres">
      <dgm:prSet presAssocID="{E233CF21-D169-574A-B37A-59524A8F97EE}" presName="sibTrans" presStyleLbl="sibTrans1D1" presStyleIdx="4" presStyleCnt="5"/>
      <dgm:spPr/>
    </dgm:pt>
  </dgm:ptLst>
  <dgm:cxnLst>
    <dgm:cxn modelId="{D54A3009-C82B-46D1-8818-A4DDAAAACBA7}" type="presOf" srcId="{39ACDDBF-7587-446E-BB03-D0789A235879}" destId="{211C32B7-64C5-4A39-B95E-2904768FB243}" srcOrd="0" destOrd="0" presId="urn:microsoft.com/office/officeart/2005/8/layout/cycle5"/>
    <dgm:cxn modelId="{E18AD713-5AF5-4FFF-ABAB-B594A890BC48}" type="presOf" srcId="{FBA2B501-CA7C-404D-B393-3BC7833C5789}" destId="{BFE1A366-BF30-4CA7-B883-8D0F39E235E3}" srcOrd="0" destOrd="0" presId="urn:microsoft.com/office/officeart/2005/8/layout/cycle5"/>
    <dgm:cxn modelId="{C0A3B41B-299E-6543-AE3C-79B075F30BFD}" type="presOf" srcId="{DCB8E24A-53E8-6142-833D-04A35FF79B75}" destId="{573CEA24-6720-C645-8A90-008E12B0A51D}" srcOrd="0" destOrd="0" presId="urn:microsoft.com/office/officeart/2005/8/layout/cycle5"/>
    <dgm:cxn modelId="{871E002B-CB28-3A46-9D89-E62B8610E575}" type="presOf" srcId="{4004023C-D255-A148-AC46-0561CF14D163}" destId="{A9F88332-EE2E-FB45-8EA5-8E1686D3A14E}" srcOrd="0" destOrd="0" presId="urn:microsoft.com/office/officeart/2005/8/layout/cycle5"/>
    <dgm:cxn modelId="{5045822F-CCC0-3D4C-A2D0-3E6406CDBCC1}" type="presOf" srcId="{A89D4929-FC3B-D74A-AE28-BA53CD7C4DCC}" destId="{D78D188D-1527-C74B-96D9-BB2F20716573}" srcOrd="0" destOrd="0" presId="urn:microsoft.com/office/officeart/2005/8/layout/cycle5"/>
    <dgm:cxn modelId="{F67E4F5B-0BD5-0749-841F-B0EC38E4A81C}" srcId="{FBA2B501-CA7C-404D-B393-3BC7833C5789}" destId="{E679787C-80FF-9D40-8F5F-3F66C25005CF}" srcOrd="4" destOrd="0" parTransId="{83A0144F-6E7D-FC4E-8DCB-80C103D07CA9}" sibTransId="{E233CF21-D169-574A-B37A-59524A8F97EE}"/>
    <dgm:cxn modelId="{8F81724B-36A0-C440-844C-9952EEC70C31}" type="presOf" srcId="{6BA244E0-885A-F249-915A-6357DF086DB0}" destId="{94FC320A-A3BB-3648-87FB-78176A30D128}" srcOrd="0" destOrd="0" presId="urn:microsoft.com/office/officeart/2005/8/layout/cycle5"/>
    <dgm:cxn modelId="{2C31B2A7-7255-B54B-B996-F16D821542DB}" srcId="{FBA2B501-CA7C-404D-B393-3BC7833C5789}" destId="{A89D4929-FC3B-D74A-AE28-BA53CD7C4DCC}" srcOrd="2" destOrd="0" parTransId="{AF5B54F0-192C-314A-B7A0-7A730124545B}" sibTransId="{DCB8E24A-53E8-6142-833D-04A35FF79B75}"/>
    <dgm:cxn modelId="{03E5E6A9-9342-9641-9B80-91C3961CA260}" type="presOf" srcId="{69F7E148-A580-034A-9D1D-A494512E4549}" destId="{8BF512C0-3240-C04C-BA39-23DFAC7817FE}" srcOrd="0" destOrd="0" presId="urn:microsoft.com/office/officeart/2005/8/layout/cycle5"/>
    <dgm:cxn modelId="{91DE54BC-987B-B74E-BBAF-310A914B4B2E}" type="presOf" srcId="{E4B0FD0D-B765-214E-8BF7-D1E0F2A134A8}" destId="{3D386051-87FC-3B4A-90F9-427B57A05A0A}" srcOrd="0" destOrd="0" presId="urn:microsoft.com/office/officeart/2005/8/layout/cycle5"/>
    <dgm:cxn modelId="{4FF3F9C0-6E92-438E-9A5C-8E1AD8D92382}" srcId="{FBA2B501-CA7C-404D-B393-3BC7833C5789}" destId="{637760D7-8149-4B0F-92B3-13A8EBA7F898}" srcOrd="0" destOrd="0" parTransId="{377AE35A-A06C-4C0A-BAD9-C50658CA8D31}" sibTransId="{39ACDDBF-7587-446E-BB03-D0789A235879}"/>
    <dgm:cxn modelId="{749929C5-6477-A543-A87D-BC294F39992D}" srcId="{FBA2B501-CA7C-404D-B393-3BC7833C5789}" destId="{4004023C-D255-A148-AC46-0561CF14D163}" srcOrd="1" destOrd="0" parTransId="{8E858E47-2D91-514D-8075-5059BC6F095B}" sibTransId="{E4B0FD0D-B765-214E-8BF7-D1E0F2A134A8}"/>
    <dgm:cxn modelId="{A9D4ADD1-3B7A-934B-88CC-BCB5A0FFFC68}" srcId="{FBA2B501-CA7C-404D-B393-3BC7833C5789}" destId="{69F7E148-A580-034A-9D1D-A494512E4549}" srcOrd="3" destOrd="0" parTransId="{F2136765-F7CE-7846-83FA-5F3AC5F2AA39}" sibTransId="{6BA244E0-885A-F249-915A-6357DF086DB0}"/>
    <dgm:cxn modelId="{79BE76DF-543F-3D47-89A2-3C730BF0753B}" type="presOf" srcId="{E233CF21-D169-574A-B37A-59524A8F97EE}" destId="{95714D09-B345-1342-88E6-339A601C40FF}" srcOrd="0" destOrd="0" presId="urn:microsoft.com/office/officeart/2005/8/layout/cycle5"/>
    <dgm:cxn modelId="{86C393E3-79B2-134D-BBD1-D9792912E9D3}" type="presOf" srcId="{E679787C-80FF-9D40-8F5F-3F66C25005CF}" destId="{A3D68838-9F51-6D4D-958B-A95DC5B0653E}" srcOrd="0" destOrd="0" presId="urn:microsoft.com/office/officeart/2005/8/layout/cycle5"/>
    <dgm:cxn modelId="{DA3949E9-0D4B-4713-BD12-BC1FD3F16C86}" type="presOf" srcId="{637760D7-8149-4B0F-92B3-13A8EBA7F898}" destId="{8BEC53A0-89BC-4DDF-9D3D-2938DAB3D4A9}" srcOrd="0" destOrd="0" presId="urn:microsoft.com/office/officeart/2005/8/layout/cycle5"/>
    <dgm:cxn modelId="{1EEA48A4-F1A3-4AC2-8C62-CA27AB9FD3FD}" type="presParOf" srcId="{BFE1A366-BF30-4CA7-B883-8D0F39E235E3}" destId="{8BEC53A0-89BC-4DDF-9D3D-2938DAB3D4A9}" srcOrd="0" destOrd="0" presId="urn:microsoft.com/office/officeart/2005/8/layout/cycle5"/>
    <dgm:cxn modelId="{E6A31462-16AD-482C-A9CA-15E57C0585BE}" type="presParOf" srcId="{BFE1A366-BF30-4CA7-B883-8D0F39E235E3}" destId="{646782A5-871D-4445-8FFF-022A51F6ACC5}" srcOrd="1" destOrd="0" presId="urn:microsoft.com/office/officeart/2005/8/layout/cycle5"/>
    <dgm:cxn modelId="{FD57E717-7E36-4310-818E-FAF03A2316E4}" type="presParOf" srcId="{BFE1A366-BF30-4CA7-B883-8D0F39E235E3}" destId="{211C32B7-64C5-4A39-B95E-2904768FB243}" srcOrd="2" destOrd="0" presId="urn:microsoft.com/office/officeart/2005/8/layout/cycle5"/>
    <dgm:cxn modelId="{509A4796-6E06-0841-AD1F-CEFE0DF69607}" type="presParOf" srcId="{BFE1A366-BF30-4CA7-B883-8D0F39E235E3}" destId="{A9F88332-EE2E-FB45-8EA5-8E1686D3A14E}" srcOrd="3" destOrd="0" presId="urn:microsoft.com/office/officeart/2005/8/layout/cycle5"/>
    <dgm:cxn modelId="{5AC22892-AEFD-B944-B0CE-2C00B5F7B7E9}" type="presParOf" srcId="{BFE1A366-BF30-4CA7-B883-8D0F39E235E3}" destId="{399EE8DC-911D-0A4B-BDCC-8EB348F77B73}" srcOrd="4" destOrd="0" presId="urn:microsoft.com/office/officeart/2005/8/layout/cycle5"/>
    <dgm:cxn modelId="{DA49207D-906D-C147-ABA9-E4C07A082A04}" type="presParOf" srcId="{BFE1A366-BF30-4CA7-B883-8D0F39E235E3}" destId="{3D386051-87FC-3B4A-90F9-427B57A05A0A}" srcOrd="5" destOrd="0" presId="urn:microsoft.com/office/officeart/2005/8/layout/cycle5"/>
    <dgm:cxn modelId="{CA499285-5379-B146-B610-D399868F3AB1}" type="presParOf" srcId="{BFE1A366-BF30-4CA7-B883-8D0F39E235E3}" destId="{D78D188D-1527-C74B-96D9-BB2F20716573}" srcOrd="6" destOrd="0" presId="urn:microsoft.com/office/officeart/2005/8/layout/cycle5"/>
    <dgm:cxn modelId="{832C37DE-0BF7-DE4D-8A24-07C0CCA9EF58}" type="presParOf" srcId="{BFE1A366-BF30-4CA7-B883-8D0F39E235E3}" destId="{B1154074-FDEB-4F46-B3CF-B29C704E422D}" srcOrd="7" destOrd="0" presId="urn:microsoft.com/office/officeart/2005/8/layout/cycle5"/>
    <dgm:cxn modelId="{BEE07C60-F71F-A843-959B-348D0D6579A8}" type="presParOf" srcId="{BFE1A366-BF30-4CA7-B883-8D0F39E235E3}" destId="{573CEA24-6720-C645-8A90-008E12B0A51D}" srcOrd="8" destOrd="0" presId="urn:microsoft.com/office/officeart/2005/8/layout/cycle5"/>
    <dgm:cxn modelId="{0CCA97F4-4437-4B44-94E2-7622CCC2C7A4}" type="presParOf" srcId="{BFE1A366-BF30-4CA7-B883-8D0F39E235E3}" destId="{8BF512C0-3240-C04C-BA39-23DFAC7817FE}" srcOrd="9" destOrd="0" presId="urn:microsoft.com/office/officeart/2005/8/layout/cycle5"/>
    <dgm:cxn modelId="{A48AFFA1-0F52-5041-BC22-9B07277185A1}" type="presParOf" srcId="{BFE1A366-BF30-4CA7-B883-8D0F39E235E3}" destId="{B60D5389-0268-784E-A969-723F14218695}" srcOrd="10" destOrd="0" presId="urn:microsoft.com/office/officeart/2005/8/layout/cycle5"/>
    <dgm:cxn modelId="{3143625D-9836-FB4E-B2B3-4D6F4F410B8C}" type="presParOf" srcId="{BFE1A366-BF30-4CA7-B883-8D0F39E235E3}" destId="{94FC320A-A3BB-3648-87FB-78176A30D128}" srcOrd="11" destOrd="0" presId="urn:microsoft.com/office/officeart/2005/8/layout/cycle5"/>
    <dgm:cxn modelId="{94C4A33D-2316-2B49-8256-F8DEA5E02E0A}" type="presParOf" srcId="{BFE1A366-BF30-4CA7-B883-8D0F39E235E3}" destId="{A3D68838-9F51-6D4D-958B-A95DC5B0653E}" srcOrd="12" destOrd="0" presId="urn:microsoft.com/office/officeart/2005/8/layout/cycle5"/>
    <dgm:cxn modelId="{F74F5E60-921B-B24E-8D76-7055182E0974}" type="presParOf" srcId="{BFE1A366-BF30-4CA7-B883-8D0F39E235E3}" destId="{957A6855-0F65-0143-ACCC-002EA0608F2E}" srcOrd="13" destOrd="0" presId="urn:microsoft.com/office/officeart/2005/8/layout/cycle5"/>
    <dgm:cxn modelId="{74302390-113B-B449-91EB-AFF882116A81}" type="presParOf" srcId="{BFE1A366-BF30-4CA7-B883-8D0F39E235E3}" destId="{95714D09-B345-1342-88E6-339A601C40FF}" srcOrd="14" destOrd="0" presId="urn:microsoft.com/office/officeart/2005/8/layout/cycle5"/>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7B56C5-AEE9-4FC0-90AE-382CB2E65B4C}" type="doc">
      <dgm:prSet loTypeId="urn:microsoft.com/office/officeart/2005/8/layout/StepDownProcess" loCatId="process" qsTypeId="urn:microsoft.com/office/officeart/2005/8/quickstyle/simple3" qsCatId="simple" csTypeId="urn:microsoft.com/office/officeart/2005/8/colors/accent0_1" csCatId="mainScheme" phldr="1"/>
      <dgm:spPr/>
      <dgm:t>
        <a:bodyPr/>
        <a:lstStyle/>
        <a:p>
          <a:endParaRPr lang="en-US"/>
        </a:p>
      </dgm:t>
    </dgm:pt>
    <dgm:pt modelId="{1B302C4C-49B1-4249-8A6F-C94B171634BA}">
      <dgm:prSet phldrT="[Text]" custT="1"/>
      <dgm:spPr/>
      <dgm:t>
        <a:bodyPr/>
        <a:lstStyle/>
        <a:p>
          <a:r>
            <a:rPr lang="en-US" sz="3600" b="1" dirty="0">
              <a:latin typeface="+mn-lt"/>
              <a:cs typeface="Times New Roman" panose="02020603050405020304" pitchFamily="18" charset="0"/>
            </a:rPr>
            <a:t>VA: </a:t>
          </a:r>
        </a:p>
        <a:p>
          <a:r>
            <a:rPr lang="en-US" sz="3600" b="1" dirty="0">
              <a:latin typeface="+mn-lt"/>
              <a:cs typeface="Times New Roman" panose="02020603050405020304" pitchFamily="18" charset="0"/>
            </a:rPr>
            <a:t>List-Orientation</a:t>
          </a:r>
        </a:p>
      </dgm:t>
    </dgm:pt>
    <dgm:pt modelId="{1ACB71FD-680F-4A3D-B2A4-6975BAB625F7}" type="parTrans" cxnId="{2FFA168B-3F00-4DD2-9B0F-CB8D4112E8D1}">
      <dgm:prSet/>
      <dgm:spPr/>
      <dgm:t>
        <a:bodyPr/>
        <a:lstStyle/>
        <a:p>
          <a:endParaRPr lang="en-US"/>
        </a:p>
      </dgm:t>
    </dgm:pt>
    <dgm:pt modelId="{DD7C70FB-E80E-4A4D-84C7-74D627C27627}" type="sibTrans" cxnId="{2FFA168B-3F00-4DD2-9B0F-CB8D4112E8D1}">
      <dgm:prSet/>
      <dgm:spPr/>
      <dgm:t>
        <a:bodyPr/>
        <a:lstStyle/>
        <a:p>
          <a:endParaRPr lang="en-US"/>
        </a:p>
      </dgm:t>
    </dgm:pt>
    <dgm:pt modelId="{E7BB661D-CD38-4238-8C80-82665942C86B}">
      <dgm:prSet phldrT="[Text]" custT="1"/>
      <dgm:spPr/>
      <dgm:t>
        <a:bodyPr/>
        <a:lstStyle/>
        <a:p>
          <a:r>
            <a:rPr lang="en-US" sz="3200" b="1" dirty="0">
              <a:latin typeface="+mn-lt"/>
              <a:cs typeface="Times New Roman" panose="02020603050405020304" pitchFamily="18" charset="0"/>
            </a:rPr>
            <a:t>PT: </a:t>
          </a:r>
        </a:p>
        <a:p>
          <a:r>
            <a:rPr lang="en-US" sz="3200" b="1" dirty="0">
              <a:latin typeface="+mn-lt"/>
              <a:cs typeface="Times New Roman" panose="02020603050405020304" pitchFamily="18" charset="0"/>
            </a:rPr>
            <a:t>Goal-Orientation</a:t>
          </a:r>
        </a:p>
      </dgm:t>
    </dgm:pt>
    <dgm:pt modelId="{8FF19EFE-C071-456B-8CBC-5FB3294A0CD4}" type="parTrans" cxnId="{879E06A6-7D00-4E9B-9AA4-501D8B49B114}">
      <dgm:prSet/>
      <dgm:spPr/>
      <dgm:t>
        <a:bodyPr/>
        <a:lstStyle/>
        <a:p>
          <a:endParaRPr lang="en-US"/>
        </a:p>
      </dgm:t>
    </dgm:pt>
    <dgm:pt modelId="{244E387A-1124-4D4B-A8AD-102A9EC2AF51}" type="sibTrans" cxnId="{879E06A6-7D00-4E9B-9AA4-501D8B49B114}">
      <dgm:prSet/>
      <dgm:spPr/>
      <dgm:t>
        <a:bodyPr/>
        <a:lstStyle/>
        <a:p>
          <a:endParaRPr lang="en-US"/>
        </a:p>
      </dgm:t>
    </dgm:pt>
    <dgm:pt modelId="{51737832-A7F2-4E2B-A386-0C83608EAEA7}" type="pres">
      <dgm:prSet presAssocID="{E97B56C5-AEE9-4FC0-90AE-382CB2E65B4C}" presName="rootnode" presStyleCnt="0">
        <dgm:presLayoutVars>
          <dgm:chMax/>
          <dgm:chPref/>
          <dgm:dir/>
          <dgm:animLvl val="lvl"/>
        </dgm:presLayoutVars>
      </dgm:prSet>
      <dgm:spPr/>
    </dgm:pt>
    <dgm:pt modelId="{9E99C0B8-D0EC-465E-8337-28667ED091D8}" type="pres">
      <dgm:prSet presAssocID="{1B302C4C-49B1-4249-8A6F-C94B171634BA}" presName="composite" presStyleCnt="0"/>
      <dgm:spPr/>
    </dgm:pt>
    <dgm:pt modelId="{F5BF9B55-CA76-45C8-960F-BFD94647BB70}" type="pres">
      <dgm:prSet presAssocID="{1B302C4C-49B1-4249-8A6F-C94B171634BA}" presName="bentUpArrow1" presStyleLbl="alignImgPlace1" presStyleIdx="0" presStyleCnt="1" custLinFactNeighborX="-7770"/>
      <dgm:spPr/>
    </dgm:pt>
    <dgm:pt modelId="{805EE19A-0562-4547-933E-024CC1FA2E53}" type="pres">
      <dgm:prSet presAssocID="{1B302C4C-49B1-4249-8A6F-C94B171634BA}" presName="ParentText" presStyleLbl="node1" presStyleIdx="0" presStyleCnt="2" custScaleX="134668">
        <dgm:presLayoutVars>
          <dgm:chMax val="1"/>
          <dgm:chPref val="1"/>
          <dgm:bulletEnabled val="1"/>
        </dgm:presLayoutVars>
      </dgm:prSet>
      <dgm:spPr/>
    </dgm:pt>
    <dgm:pt modelId="{3FFA8D0D-197F-47D8-9C3C-229F875A87C9}" type="pres">
      <dgm:prSet presAssocID="{1B302C4C-49B1-4249-8A6F-C94B171634BA}" presName="ChildText" presStyleLbl="revTx" presStyleIdx="0" presStyleCnt="1">
        <dgm:presLayoutVars>
          <dgm:chMax val="0"/>
          <dgm:chPref val="0"/>
          <dgm:bulletEnabled val="1"/>
        </dgm:presLayoutVars>
      </dgm:prSet>
      <dgm:spPr/>
    </dgm:pt>
    <dgm:pt modelId="{39AA4317-B3F1-47FE-B303-18CEC3FD6BB4}" type="pres">
      <dgm:prSet presAssocID="{DD7C70FB-E80E-4A4D-84C7-74D627C27627}" presName="sibTrans" presStyleCnt="0"/>
      <dgm:spPr/>
    </dgm:pt>
    <dgm:pt modelId="{82640D6C-85A4-4A5E-A9E4-23C5B2CA1F90}" type="pres">
      <dgm:prSet presAssocID="{E7BB661D-CD38-4238-8C80-82665942C86B}" presName="composite" presStyleCnt="0"/>
      <dgm:spPr/>
    </dgm:pt>
    <dgm:pt modelId="{BA65095E-770D-4082-A9B8-86B0F2244001}" type="pres">
      <dgm:prSet presAssocID="{E7BB661D-CD38-4238-8C80-82665942C86B}" presName="ParentText" presStyleLbl="node1" presStyleIdx="1" presStyleCnt="2" custScaleX="134668">
        <dgm:presLayoutVars>
          <dgm:chMax val="1"/>
          <dgm:chPref val="1"/>
          <dgm:bulletEnabled val="1"/>
        </dgm:presLayoutVars>
      </dgm:prSet>
      <dgm:spPr/>
    </dgm:pt>
  </dgm:ptLst>
  <dgm:cxnLst>
    <dgm:cxn modelId="{2FFA168B-3F00-4DD2-9B0F-CB8D4112E8D1}" srcId="{E97B56C5-AEE9-4FC0-90AE-382CB2E65B4C}" destId="{1B302C4C-49B1-4249-8A6F-C94B171634BA}" srcOrd="0" destOrd="0" parTransId="{1ACB71FD-680F-4A3D-B2A4-6975BAB625F7}" sibTransId="{DD7C70FB-E80E-4A4D-84C7-74D627C27627}"/>
    <dgm:cxn modelId="{6A3FA09E-25DF-42BE-A36B-DF3C862D29B0}" type="presOf" srcId="{E97B56C5-AEE9-4FC0-90AE-382CB2E65B4C}" destId="{51737832-A7F2-4E2B-A386-0C83608EAEA7}" srcOrd="0" destOrd="0" presId="urn:microsoft.com/office/officeart/2005/8/layout/StepDownProcess"/>
    <dgm:cxn modelId="{879E06A6-7D00-4E9B-9AA4-501D8B49B114}" srcId="{E97B56C5-AEE9-4FC0-90AE-382CB2E65B4C}" destId="{E7BB661D-CD38-4238-8C80-82665942C86B}" srcOrd="1" destOrd="0" parTransId="{8FF19EFE-C071-456B-8CBC-5FB3294A0CD4}" sibTransId="{244E387A-1124-4D4B-A8AD-102A9EC2AF51}"/>
    <dgm:cxn modelId="{E722D2AC-96BA-4267-8532-621E46A92F1F}" type="presOf" srcId="{1B302C4C-49B1-4249-8A6F-C94B171634BA}" destId="{805EE19A-0562-4547-933E-024CC1FA2E53}" srcOrd="0" destOrd="0" presId="urn:microsoft.com/office/officeart/2005/8/layout/StepDownProcess"/>
    <dgm:cxn modelId="{87C4D6C3-6D35-46C7-8B19-78618F8EDBB9}" type="presOf" srcId="{E7BB661D-CD38-4238-8C80-82665942C86B}" destId="{BA65095E-770D-4082-A9B8-86B0F2244001}" srcOrd="0" destOrd="0" presId="urn:microsoft.com/office/officeart/2005/8/layout/StepDownProcess"/>
    <dgm:cxn modelId="{10D36476-DB3A-4BC9-8E9B-17A0565BDA17}" type="presParOf" srcId="{51737832-A7F2-4E2B-A386-0C83608EAEA7}" destId="{9E99C0B8-D0EC-465E-8337-28667ED091D8}" srcOrd="0" destOrd="0" presId="urn:microsoft.com/office/officeart/2005/8/layout/StepDownProcess"/>
    <dgm:cxn modelId="{2CCC9E50-1026-4CBE-8CF5-EA5755E0C8EC}" type="presParOf" srcId="{9E99C0B8-D0EC-465E-8337-28667ED091D8}" destId="{F5BF9B55-CA76-45C8-960F-BFD94647BB70}" srcOrd="0" destOrd="0" presId="urn:microsoft.com/office/officeart/2005/8/layout/StepDownProcess"/>
    <dgm:cxn modelId="{685442AF-0F62-4324-BC96-B18850C65A2B}" type="presParOf" srcId="{9E99C0B8-D0EC-465E-8337-28667ED091D8}" destId="{805EE19A-0562-4547-933E-024CC1FA2E53}" srcOrd="1" destOrd="0" presId="urn:microsoft.com/office/officeart/2005/8/layout/StepDownProcess"/>
    <dgm:cxn modelId="{CD60EA75-6B00-438D-B943-D6C940A68891}" type="presParOf" srcId="{9E99C0B8-D0EC-465E-8337-28667ED091D8}" destId="{3FFA8D0D-197F-47D8-9C3C-229F875A87C9}" srcOrd="2" destOrd="0" presId="urn:microsoft.com/office/officeart/2005/8/layout/StepDownProcess"/>
    <dgm:cxn modelId="{9D5E3030-A003-4A66-B619-24F713B9627C}" type="presParOf" srcId="{51737832-A7F2-4E2B-A386-0C83608EAEA7}" destId="{39AA4317-B3F1-47FE-B303-18CEC3FD6BB4}" srcOrd="1" destOrd="0" presId="urn:microsoft.com/office/officeart/2005/8/layout/StepDownProcess"/>
    <dgm:cxn modelId="{2ED9EB70-C528-42D7-A2B6-62EA3A9F7FC9}" type="presParOf" srcId="{51737832-A7F2-4E2B-A386-0C83608EAEA7}" destId="{82640D6C-85A4-4A5E-A9E4-23C5B2CA1F90}" srcOrd="2" destOrd="0" presId="urn:microsoft.com/office/officeart/2005/8/layout/StepDownProcess"/>
    <dgm:cxn modelId="{01D5BAE3-235C-4A19-86BF-FCBE3DB50531}" type="presParOf" srcId="{82640D6C-85A4-4A5E-A9E4-23C5B2CA1F90}" destId="{BA65095E-770D-4082-A9B8-86B0F2244001}"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846233-04ED-4D1D-AABE-D0B558BACC25}" type="doc">
      <dgm:prSet loTypeId="urn:diagrams.loki3.com/BracketList" loCatId="list" qsTypeId="urn:microsoft.com/office/officeart/2005/8/quickstyle/simple3" qsCatId="simple" csTypeId="urn:microsoft.com/office/officeart/2005/8/colors/accent0_1" csCatId="mainScheme" phldr="1"/>
      <dgm:spPr/>
      <dgm:t>
        <a:bodyPr/>
        <a:lstStyle/>
        <a:p>
          <a:endParaRPr lang="en-US"/>
        </a:p>
      </dgm:t>
    </dgm:pt>
    <dgm:pt modelId="{E66FD229-EC89-4AF6-9450-3482583F951F}">
      <dgm:prSet phldrT="[Text]" custT="1"/>
      <dgm:spPr/>
      <dgm:t>
        <a:bodyPr/>
        <a:lstStyle/>
        <a:p>
          <a:pPr algn="ctr"/>
          <a:r>
            <a:rPr lang="en-US" sz="2000" b="1">
              <a:latin typeface="Arial" panose="020B0604020202020204" pitchFamily="34" charset="0"/>
              <a:cs typeface="Arial" panose="020B0604020202020204" pitchFamily="34" charset="0"/>
            </a:rPr>
            <a:t>Vulnerability Assessment</a:t>
          </a:r>
          <a:endParaRPr lang="en-US" sz="2000" b="1" dirty="0">
            <a:latin typeface="Arial" panose="020B0604020202020204" pitchFamily="34" charset="0"/>
            <a:cs typeface="Arial" panose="020B0604020202020204" pitchFamily="34" charset="0"/>
          </a:endParaRPr>
        </a:p>
      </dgm:t>
    </dgm:pt>
    <dgm:pt modelId="{14916E88-96E8-4583-82FB-63E401D42917}" type="parTrans" cxnId="{447CF318-125A-412A-A212-2322F3E7B9D0}">
      <dgm:prSet/>
      <dgm:spPr/>
      <dgm:t>
        <a:bodyPr/>
        <a:lstStyle/>
        <a:p>
          <a:endParaRPr lang="en-US"/>
        </a:p>
      </dgm:t>
    </dgm:pt>
    <dgm:pt modelId="{F41F2071-DBDD-432F-B01A-F46CB0EE6724}" type="sibTrans" cxnId="{447CF318-125A-412A-A212-2322F3E7B9D0}">
      <dgm:prSet/>
      <dgm:spPr/>
      <dgm:t>
        <a:bodyPr/>
        <a:lstStyle/>
        <a:p>
          <a:endParaRPr lang="en-US"/>
        </a:p>
      </dgm:t>
    </dgm:pt>
    <dgm:pt modelId="{7A9D1297-4A1E-4F5D-BAA2-8A91FE909A63}">
      <dgm:prSet phldrT="[Text]" custT="1"/>
      <dgm:spPr/>
      <dgm:t>
        <a:bodyPr/>
        <a:lstStyle/>
        <a:p>
          <a:pPr algn="l">
            <a:lnSpc>
              <a:spcPct val="150000"/>
            </a:lnSpc>
          </a:pPr>
          <a:r>
            <a:rPr lang="en-US" sz="1600" dirty="0">
              <a:latin typeface="Arial" panose="020B0604020202020204" pitchFamily="34" charset="0"/>
              <a:cs typeface="Arial" panose="020B0604020202020204" pitchFamily="34" charset="0"/>
            </a:rPr>
            <a:t>Identify lack of security controls</a:t>
          </a:r>
        </a:p>
      </dgm:t>
    </dgm:pt>
    <dgm:pt modelId="{5A90718D-43E6-416C-9502-4E013E8A757A}" type="parTrans" cxnId="{0A2A6F8D-AB69-4B89-8CF0-F555BCCFB226}">
      <dgm:prSet/>
      <dgm:spPr/>
      <dgm:t>
        <a:bodyPr/>
        <a:lstStyle/>
        <a:p>
          <a:endParaRPr lang="en-US"/>
        </a:p>
      </dgm:t>
    </dgm:pt>
    <dgm:pt modelId="{C55AAD01-B22E-4747-A282-9C92796F1E3F}" type="sibTrans" cxnId="{0A2A6F8D-AB69-4B89-8CF0-F555BCCFB226}">
      <dgm:prSet/>
      <dgm:spPr/>
      <dgm:t>
        <a:bodyPr/>
        <a:lstStyle/>
        <a:p>
          <a:endParaRPr lang="en-US"/>
        </a:p>
      </dgm:t>
    </dgm:pt>
    <dgm:pt modelId="{D5FD01AD-34AC-4240-BF3E-32CF54DD9EE9}">
      <dgm:prSet phldrT="[Text]" custT="1"/>
      <dgm:spPr/>
      <dgm:t>
        <a:bodyPr/>
        <a:lstStyle/>
        <a:p>
          <a:pPr algn="ctr"/>
          <a:r>
            <a:rPr lang="en-US" sz="2000" b="1" dirty="0">
              <a:latin typeface="Arial" panose="020B0604020202020204" pitchFamily="34" charset="0"/>
              <a:cs typeface="Arial" panose="020B0604020202020204" pitchFamily="34" charset="0"/>
            </a:rPr>
            <a:t>Penetration Testing</a:t>
          </a:r>
        </a:p>
      </dgm:t>
    </dgm:pt>
    <dgm:pt modelId="{F89356E7-8037-4EC6-91C5-5C9216BC1A27}" type="parTrans" cxnId="{6F4A024A-D310-41F3-B5E6-A20ECE171D14}">
      <dgm:prSet/>
      <dgm:spPr/>
      <dgm:t>
        <a:bodyPr/>
        <a:lstStyle/>
        <a:p>
          <a:endParaRPr lang="en-US"/>
        </a:p>
      </dgm:t>
    </dgm:pt>
    <dgm:pt modelId="{26E9FA4A-7D7B-489E-8740-B224054DD715}" type="sibTrans" cxnId="{6F4A024A-D310-41F3-B5E6-A20ECE171D14}">
      <dgm:prSet/>
      <dgm:spPr/>
      <dgm:t>
        <a:bodyPr/>
        <a:lstStyle/>
        <a:p>
          <a:endParaRPr lang="en-US"/>
        </a:p>
      </dgm:t>
    </dgm:pt>
    <dgm:pt modelId="{B4C74841-7145-457C-8DEC-F80C64C5240F}">
      <dgm:prSet phldrT="[Text]" custT="1"/>
      <dgm:spPr/>
      <dgm:t>
        <a:bodyPr/>
        <a:lstStyle/>
        <a:p>
          <a:pPr>
            <a:lnSpc>
              <a:spcPct val="150000"/>
            </a:lnSpc>
          </a:pPr>
          <a:r>
            <a:rPr lang="en-US" sz="1600" dirty="0">
              <a:latin typeface="Arial" panose="020B0604020202020204" pitchFamily="34" charset="0"/>
              <a:cs typeface="Arial" panose="020B0604020202020204" pitchFamily="34" charset="0"/>
            </a:rPr>
            <a:t>Verify a threat exists</a:t>
          </a:r>
        </a:p>
      </dgm:t>
    </dgm:pt>
    <dgm:pt modelId="{4A37611D-8A6B-462D-9867-7134D0F6D1CB}" type="parTrans" cxnId="{E5B1A9FC-96F4-4370-BE18-1F00DD216DE1}">
      <dgm:prSet/>
      <dgm:spPr/>
      <dgm:t>
        <a:bodyPr/>
        <a:lstStyle/>
        <a:p>
          <a:endParaRPr lang="en-US"/>
        </a:p>
      </dgm:t>
    </dgm:pt>
    <dgm:pt modelId="{C24934A3-FE0F-4736-BDA9-31AACE707D38}" type="sibTrans" cxnId="{E5B1A9FC-96F4-4370-BE18-1F00DD216DE1}">
      <dgm:prSet/>
      <dgm:spPr/>
      <dgm:t>
        <a:bodyPr/>
        <a:lstStyle/>
        <a:p>
          <a:endParaRPr lang="en-US"/>
        </a:p>
      </dgm:t>
    </dgm:pt>
    <dgm:pt modelId="{23E66412-BC31-4F11-8CCF-60C7C66EFAD6}">
      <dgm:prSet custT="1"/>
      <dgm:spPr/>
      <dgm:t>
        <a:bodyPr/>
        <a:lstStyle/>
        <a:p>
          <a:pPr>
            <a:lnSpc>
              <a:spcPct val="150000"/>
            </a:lnSpc>
          </a:pPr>
          <a:r>
            <a:rPr lang="en-US" sz="1600" dirty="0">
              <a:latin typeface="Arial" panose="020B0604020202020204" pitchFamily="34" charset="0"/>
              <a:cs typeface="Arial" panose="020B0604020202020204" pitchFamily="34" charset="0"/>
            </a:rPr>
            <a:t>Identify vulnerabilities </a:t>
          </a:r>
        </a:p>
      </dgm:t>
    </dgm:pt>
    <dgm:pt modelId="{34CC99FC-0DD7-4D3B-BF92-6479A5F9D8A1}" type="parTrans" cxnId="{DFF4063F-F89A-4C19-8505-2215F6C16EDF}">
      <dgm:prSet/>
      <dgm:spPr/>
      <dgm:t>
        <a:bodyPr/>
        <a:lstStyle/>
        <a:p>
          <a:endParaRPr lang="en-US"/>
        </a:p>
      </dgm:t>
    </dgm:pt>
    <dgm:pt modelId="{0FE9111C-BB3C-49B5-8C05-89A6D54DC537}" type="sibTrans" cxnId="{DFF4063F-F89A-4C19-8505-2215F6C16EDF}">
      <dgm:prSet/>
      <dgm:spPr/>
      <dgm:t>
        <a:bodyPr/>
        <a:lstStyle/>
        <a:p>
          <a:endParaRPr lang="en-US"/>
        </a:p>
      </dgm:t>
    </dgm:pt>
    <dgm:pt modelId="{B4CCE421-D499-4590-A5A0-5AA7EE1057FD}">
      <dgm:prSet custT="1"/>
      <dgm:spPr/>
      <dgm:t>
        <a:bodyPr/>
        <a:lstStyle/>
        <a:p>
          <a:pPr>
            <a:lnSpc>
              <a:spcPct val="150000"/>
            </a:lnSpc>
          </a:pPr>
          <a:r>
            <a:rPr lang="en-US" sz="1600" dirty="0">
              <a:latin typeface="Arial" panose="020B0604020202020204" pitchFamily="34" charset="0"/>
              <a:cs typeface="Arial" panose="020B0604020202020204" pitchFamily="34" charset="0"/>
            </a:rPr>
            <a:t>Identify common misconfigurations</a:t>
          </a:r>
        </a:p>
      </dgm:t>
    </dgm:pt>
    <dgm:pt modelId="{BFC79782-00CE-466E-9F2E-93C8DF0613BF}" type="parTrans" cxnId="{5A57DE36-7C1A-4EFD-A63C-E2364C584D3F}">
      <dgm:prSet/>
      <dgm:spPr/>
      <dgm:t>
        <a:bodyPr/>
        <a:lstStyle/>
        <a:p>
          <a:endParaRPr lang="en-US"/>
        </a:p>
      </dgm:t>
    </dgm:pt>
    <dgm:pt modelId="{0E265722-9ED6-4190-A388-B34301B8E8A5}" type="sibTrans" cxnId="{5A57DE36-7C1A-4EFD-A63C-E2364C584D3F}">
      <dgm:prSet/>
      <dgm:spPr/>
      <dgm:t>
        <a:bodyPr/>
        <a:lstStyle/>
        <a:p>
          <a:endParaRPr lang="en-US"/>
        </a:p>
      </dgm:t>
    </dgm:pt>
    <dgm:pt modelId="{7C756677-EA72-4205-997E-5DA52ED28654}">
      <dgm:prSet custT="1"/>
      <dgm:spPr/>
      <dgm:t>
        <a:bodyPr/>
        <a:lstStyle/>
        <a:p>
          <a:pPr>
            <a:lnSpc>
              <a:spcPct val="150000"/>
            </a:lnSpc>
          </a:pPr>
          <a:r>
            <a:rPr lang="en-US" sz="1600" dirty="0">
              <a:latin typeface="Arial" panose="020B0604020202020204" pitchFamily="34" charset="0"/>
              <a:cs typeface="Arial" panose="020B0604020202020204" pitchFamily="34" charset="0"/>
            </a:rPr>
            <a:t>Identify </a:t>
          </a:r>
          <a:r>
            <a:rPr lang="en-US" sz="1600" b="0" dirty="0">
              <a:latin typeface="Arial" panose="020B0604020202020204" pitchFamily="34" charset="0"/>
              <a:cs typeface="Arial" panose="020B0604020202020204" pitchFamily="34" charset="0"/>
            </a:rPr>
            <a:t>default installation and configurations</a:t>
          </a:r>
        </a:p>
      </dgm:t>
    </dgm:pt>
    <dgm:pt modelId="{99521DAB-899A-4EB8-9A12-1B5BB3F06A32}" type="parTrans" cxnId="{D4AB4579-B383-4A4B-AB62-FF96D2047F38}">
      <dgm:prSet/>
      <dgm:spPr/>
      <dgm:t>
        <a:bodyPr/>
        <a:lstStyle/>
        <a:p>
          <a:endParaRPr lang="en-US"/>
        </a:p>
      </dgm:t>
    </dgm:pt>
    <dgm:pt modelId="{CBF3FBAF-A8FA-4F95-A945-125D4C1D573C}" type="sibTrans" cxnId="{D4AB4579-B383-4A4B-AB62-FF96D2047F38}">
      <dgm:prSet/>
      <dgm:spPr/>
      <dgm:t>
        <a:bodyPr/>
        <a:lstStyle/>
        <a:p>
          <a:endParaRPr lang="en-US"/>
        </a:p>
      </dgm:t>
    </dgm:pt>
    <dgm:pt modelId="{C5794985-F9F4-491C-99F8-42C78BB74487}">
      <dgm:prSet custT="1"/>
      <dgm:spPr/>
      <dgm:t>
        <a:bodyPr/>
        <a:lstStyle/>
        <a:p>
          <a:pPr>
            <a:lnSpc>
              <a:spcPct val="150000"/>
            </a:lnSpc>
          </a:pPr>
          <a:r>
            <a:rPr lang="en-US" sz="1600" dirty="0">
              <a:latin typeface="Arial" panose="020B0604020202020204" pitchFamily="34" charset="0"/>
              <a:cs typeface="Arial" panose="020B0604020202020204" pitchFamily="34" charset="0"/>
            </a:rPr>
            <a:t>False positive</a:t>
          </a:r>
        </a:p>
      </dgm:t>
    </dgm:pt>
    <dgm:pt modelId="{43AA32CB-4932-4FD6-BBEB-AD0E38DC0AF6}" type="parTrans" cxnId="{1115A265-C876-4339-B4AC-7E777473239B}">
      <dgm:prSet/>
      <dgm:spPr/>
      <dgm:t>
        <a:bodyPr/>
        <a:lstStyle/>
        <a:p>
          <a:endParaRPr lang="en-US"/>
        </a:p>
      </dgm:t>
    </dgm:pt>
    <dgm:pt modelId="{0E530F27-9382-4830-99CA-01096B376860}" type="sibTrans" cxnId="{1115A265-C876-4339-B4AC-7E777473239B}">
      <dgm:prSet/>
      <dgm:spPr/>
      <dgm:t>
        <a:bodyPr/>
        <a:lstStyle/>
        <a:p>
          <a:endParaRPr lang="en-US"/>
        </a:p>
      </dgm:t>
    </dgm:pt>
    <dgm:pt modelId="{B087EA03-3787-42B1-BA68-D1A2BA701CF7}">
      <dgm:prSet custT="1"/>
      <dgm:spPr/>
      <dgm:t>
        <a:bodyPr/>
        <a:lstStyle/>
        <a:p>
          <a:pPr>
            <a:lnSpc>
              <a:spcPct val="150000"/>
            </a:lnSpc>
          </a:pPr>
          <a:r>
            <a:rPr lang="en-US" sz="1600" dirty="0">
              <a:latin typeface="Arial" panose="020B0604020202020204" pitchFamily="34" charset="0"/>
              <a:cs typeface="Arial" panose="020B0604020202020204" pitchFamily="34" charset="0"/>
            </a:rPr>
            <a:t>Bypass security controls</a:t>
          </a:r>
        </a:p>
      </dgm:t>
    </dgm:pt>
    <dgm:pt modelId="{CA44D379-4C31-4284-8FEA-A5992FCA9CCF}" type="parTrans" cxnId="{3BBC0BCA-4958-43BD-9791-C3C38AB4C1D2}">
      <dgm:prSet/>
      <dgm:spPr/>
      <dgm:t>
        <a:bodyPr/>
        <a:lstStyle/>
        <a:p>
          <a:endParaRPr lang="en-US"/>
        </a:p>
      </dgm:t>
    </dgm:pt>
    <dgm:pt modelId="{00ED1484-D1D7-4CC3-A548-8E6E57CD92EA}" type="sibTrans" cxnId="{3BBC0BCA-4958-43BD-9791-C3C38AB4C1D2}">
      <dgm:prSet/>
      <dgm:spPr/>
      <dgm:t>
        <a:bodyPr/>
        <a:lstStyle/>
        <a:p>
          <a:endParaRPr lang="en-US"/>
        </a:p>
      </dgm:t>
    </dgm:pt>
    <dgm:pt modelId="{2BF4C611-B089-45F6-A2EC-CF905B3CEC5F}">
      <dgm:prSet custT="1"/>
      <dgm:spPr/>
      <dgm:t>
        <a:bodyPr/>
        <a:lstStyle/>
        <a:p>
          <a:pPr>
            <a:lnSpc>
              <a:spcPct val="150000"/>
            </a:lnSpc>
          </a:pPr>
          <a:r>
            <a:rPr lang="en-US" sz="1600" dirty="0">
              <a:latin typeface="Arial" panose="020B0604020202020204" pitchFamily="34" charset="0"/>
              <a:cs typeface="Arial" panose="020B0604020202020204" pitchFamily="34" charset="0"/>
            </a:rPr>
            <a:t>Assesses the security model of the network as a whole</a:t>
          </a:r>
        </a:p>
      </dgm:t>
    </dgm:pt>
    <dgm:pt modelId="{E2B1D478-27FE-403F-A2BB-BC346628CD12}" type="parTrans" cxnId="{18415BC4-8C3F-4EAB-8F4E-F213729304F6}">
      <dgm:prSet/>
      <dgm:spPr/>
      <dgm:t>
        <a:bodyPr/>
        <a:lstStyle/>
        <a:p>
          <a:endParaRPr lang="en-US"/>
        </a:p>
      </dgm:t>
    </dgm:pt>
    <dgm:pt modelId="{ACD21E00-7812-4DE9-A4AC-3659A391F24A}" type="sibTrans" cxnId="{18415BC4-8C3F-4EAB-8F4E-F213729304F6}">
      <dgm:prSet/>
      <dgm:spPr/>
      <dgm:t>
        <a:bodyPr/>
        <a:lstStyle/>
        <a:p>
          <a:endParaRPr lang="en-US"/>
        </a:p>
      </dgm:t>
    </dgm:pt>
    <dgm:pt modelId="{1CEEB99F-9640-460A-9B75-899A87096DD3}">
      <dgm:prSet custT="1"/>
      <dgm:spPr/>
      <dgm:t>
        <a:bodyPr/>
        <a:lstStyle/>
        <a:p>
          <a:pPr>
            <a:lnSpc>
              <a:spcPct val="150000"/>
            </a:lnSpc>
          </a:pPr>
          <a:r>
            <a:rPr lang="en-US" sz="1600" dirty="0">
              <a:latin typeface="Arial" panose="020B0604020202020204" pitchFamily="34" charset="0"/>
              <a:cs typeface="Arial" panose="020B0604020202020204" pitchFamily="34" charset="0"/>
            </a:rPr>
            <a:t>Exploiting vulnerabilities</a:t>
          </a:r>
        </a:p>
      </dgm:t>
    </dgm:pt>
    <dgm:pt modelId="{31A38265-646F-4B29-95B6-7BA672156918}" type="parTrans" cxnId="{6F478130-1EF0-4E02-B009-79B1A01D22EC}">
      <dgm:prSet/>
      <dgm:spPr/>
      <dgm:t>
        <a:bodyPr/>
        <a:lstStyle/>
        <a:p>
          <a:endParaRPr lang="en-US"/>
        </a:p>
      </dgm:t>
    </dgm:pt>
    <dgm:pt modelId="{AC9A019B-9FD2-4FA8-9B36-AD1C0C481994}" type="sibTrans" cxnId="{6F478130-1EF0-4E02-B009-79B1A01D22EC}">
      <dgm:prSet/>
      <dgm:spPr/>
      <dgm:t>
        <a:bodyPr/>
        <a:lstStyle/>
        <a:p>
          <a:endParaRPr lang="en-US"/>
        </a:p>
      </dgm:t>
    </dgm:pt>
    <dgm:pt modelId="{2B679705-4403-4A3C-9702-1A2ED3CAC4B7}">
      <dgm:prSet phldrT="[Text]" custT="1"/>
      <dgm:spPr/>
      <dgm:t>
        <a:bodyPr/>
        <a:lstStyle/>
        <a:p>
          <a:pPr>
            <a:lnSpc>
              <a:spcPct val="150000"/>
            </a:lnSpc>
          </a:pPr>
          <a:r>
            <a:rPr lang="en-US" sz="1600" dirty="0">
              <a:latin typeface="Arial" panose="020B0604020202020204" pitchFamily="34" charset="0"/>
              <a:cs typeface="Arial" panose="020B0604020202020204" pitchFamily="34" charset="0"/>
            </a:rPr>
            <a:t>Actively test security controls </a:t>
          </a:r>
        </a:p>
      </dgm:t>
    </dgm:pt>
    <dgm:pt modelId="{8ECDCBDA-9345-4ABA-BBA8-7536F74AF368}" type="parTrans" cxnId="{C71D519D-6808-4765-93AD-FAF092116428}">
      <dgm:prSet/>
      <dgm:spPr/>
      <dgm:t>
        <a:bodyPr/>
        <a:lstStyle/>
        <a:p>
          <a:endParaRPr lang="en-US"/>
        </a:p>
      </dgm:t>
    </dgm:pt>
    <dgm:pt modelId="{7699EA46-08D0-4F4F-89C1-DE29F7FC83DC}" type="sibTrans" cxnId="{C71D519D-6808-4765-93AD-FAF092116428}">
      <dgm:prSet/>
      <dgm:spPr/>
      <dgm:t>
        <a:bodyPr/>
        <a:lstStyle/>
        <a:p>
          <a:endParaRPr lang="en-US"/>
        </a:p>
      </dgm:t>
    </dgm:pt>
    <dgm:pt modelId="{89105075-1E6A-4D34-86D5-0C23663271BD}">
      <dgm:prSet phldrT="[Text]" custT="1"/>
      <dgm:spPr/>
      <dgm:t>
        <a:bodyPr/>
        <a:lstStyle/>
        <a:p>
          <a:pPr algn="l">
            <a:lnSpc>
              <a:spcPct val="150000"/>
            </a:lnSpc>
          </a:pPr>
          <a:r>
            <a:rPr lang="en-US" sz="1600" dirty="0">
              <a:latin typeface="Arial" panose="020B0604020202020204" pitchFamily="34" charset="0"/>
              <a:cs typeface="Arial" panose="020B0604020202020204" pitchFamily="34" charset="0"/>
            </a:rPr>
            <a:t>Passively testing security controls</a:t>
          </a:r>
        </a:p>
      </dgm:t>
    </dgm:pt>
    <dgm:pt modelId="{13DD5777-9576-4B3D-ADEB-61E3662B3038}" type="parTrans" cxnId="{DB7CD388-BA71-4C06-955F-1CE1A522C005}">
      <dgm:prSet/>
      <dgm:spPr/>
      <dgm:t>
        <a:bodyPr/>
        <a:lstStyle/>
        <a:p>
          <a:endParaRPr lang="en-US"/>
        </a:p>
      </dgm:t>
    </dgm:pt>
    <dgm:pt modelId="{AA4DB542-0C14-44A0-A108-B7D61D02633F}" type="sibTrans" cxnId="{DB7CD388-BA71-4C06-955F-1CE1A522C005}">
      <dgm:prSet/>
      <dgm:spPr/>
      <dgm:t>
        <a:bodyPr/>
        <a:lstStyle/>
        <a:p>
          <a:endParaRPr lang="en-US"/>
        </a:p>
      </dgm:t>
    </dgm:pt>
    <dgm:pt modelId="{08ABF544-62EC-4A0B-8AA0-D65807A8C0A0}" type="pres">
      <dgm:prSet presAssocID="{77846233-04ED-4D1D-AABE-D0B558BACC25}" presName="Name0" presStyleCnt="0">
        <dgm:presLayoutVars>
          <dgm:dir/>
          <dgm:animLvl val="lvl"/>
          <dgm:resizeHandles val="exact"/>
        </dgm:presLayoutVars>
      </dgm:prSet>
      <dgm:spPr/>
    </dgm:pt>
    <dgm:pt modelId="{A0EEC34C-6A69-4AFE-B3FF-A02B7C2F81B5}" type="pres">
      <dgm:prSet presAssocID="{E66FD229-EC89-4AF6-9450-3482583F951F}" presName="linNode" presStyleCnt="0"/>
      <dgm:spPr/>
    </dgm:pt>
    <dgm:pt modelId="{D46A7BF2-DB17-400F-B540-BE7405460195}" type="pres">
      <dgm:prSet presAssocID="{E66FD229-EC89-4AF6-9450-3482583F951F}" presName="parTx" presStyleLbl="revTx" presStyleIdx="0" presStyleCnt="2">
        <dgm:presLayoutVars>
          <dgm:chMax val="1"/>
          <dgm:bulletEnabled val="1"/>
        </dgm:presLayoutVars>
      </dgm:prSet>
      <dgm:spPr/>
    </dgm:pt>
    <dgm:pt modelId="{4E1B72D8-97C6-48D5-BC30-C971FADE122E}" type="pres">
      <dgm:prSet presAssocID="{E66FD229-EC89-4AF6-9450-3482583F951F}" presName="bracket" presStyleLbl="parChTrans1D1" presStyleIdx="0" presStyleCnt="2" custScaleX="127117"/>
      <dgm:spPr/>
    </dgm:pt>
    <dgm:pt modelId="{ADE80FB6-056F-4F09-98B4-CFAC736128F2}" type="pres">
      <dgm:prSet presAssocID="{E66FD229-EC89-4AF6-9450-3482583F951F}" presName="spH" presStyleCnt="0"/>
      <dgm:spPr/>
    </dgm:pt>
    <dgm:pt modelId="{CA7EA4C0-AF18-4773-9107-E5AB16DA59E6}" type="pres">
      <dgm:prSet presAssocID="{E66FD229-EC89-4AF6-9450-3482583F951F}" presName="desTx" presStyleLbl="node1" presStyleIdx="0" presStyleCnt="2" custScaleX="107144" custScaleY="98533" custLinFactX="-1476" custLinFactNeighborX="-100000" custLinFactNeighborY="1729">
        <dgm:presLayoutVars>
          <dgm:bulletEnabled val="1"/>
        </dgm:presLayoutVars>
      </dgm:prSet>
      <dgm:spPr/>
    </dgm:pt>
    <dgm:pt modelId="{1B9D2027-1ED8-4597-9090-CA881AD20395}" type="pres">
      <dgm:prSet presAssocID="{F41F2071-DBDD-432F-B01A-F46CB0EE6724}" presName="spV" presStyleCnt="0"/>
      <dgm:spPr/>
    </dgm:pt>
    <dgm:pt modelId="{E53A9C1C-4380-418B-828B-1A4CA719C35D}" type="pres">
      <dgm:prSet presAssocID="{D5FD01AD-34AC-4240-BF3E-32CF54DD9EE9}" presName="linNode" presStyleCnt="0"/>
      <dgm:spPr/>
    </dgm:pt>
    <dgm:pt modelId="{4F182FE6-7600-461F-ACFB-9D5A94C286F1}" type="pres">
      <dgm:prSet presAssocID="{D5FD01AD-34AC-4240-BF3E-32CF54DD9EE9}" presName="parTx" presStyleLbl="revTx" presStyleIdx="1" presStyleCnt="2">
        <dgm:presLayoutVars>
          <dgm:chMax val="1"/>
          <dgm:bulletEnabled val="1"/>
        </dgm:presLayoutVars>
      </dgm:prSet>
      <dgm:spPr/>
    </dgm:pt>
    <dgm:pt modelId="{D9F3C263-EC8F-435D-A378-2C18E0CB6D48}" type="pres">
      <dgm:prSet presAssocID="{D5FD01AD-34AC-4240-BF3E-32CF54DD9EE9}" presName="bracket" presStyleLbl="parChTrans1D1" presStyleIdx="1" presStyleCnt="2" custScaleX="127117"/>
      <dgm:spPr/>
    </dgm:pt>
    <dgm:pt modelId="{85DE544C-8533-42BB-92DD-64F2E5656787}" type="pres">
      <dgm:prSet presAssocID="{D5FD01AD-34AC-4240-BF3E-32CF54DD9EE9}" presName="spH" presStyleCnt="0"/>
      <dgm:spPr/>
    </dgm:pt>
    <dgm:pt modelId="{6BCBF4DB-09F7-4934-94A1-252447942442}" type="pres">
      <dgm:prSet presAssocID="{D5FD01AD-34AC-4240-BF3E-32CF54DD9EE9}" presName="desTx" presStyleLbl="node1" presStyleIdx="1" presStyleCnt="2" custScaleX="112443" custScaleY="109503" custLinFactX="-903" custLinFactNeighborX="-100000">
        <dgm:presLayoutVars>
          <dgm:bulletEnabled val="1"/>
        </dgm:presLayoutVars>
      </dgm:prSet>
      <dgm:spPr/>
    </dgm:pt>
  </dgm:ptLst>
  <dgm:cxnLst>
    <dgm:cxn modelId="{B67C0A11-2949-4461-BF50-B085C129035E}" type="presOf" srcId="{7C756677-EA72-4205-997E-5DA52ED28654}" destId="{CA7EA4C0-AF18-4773-9107-E5AB16DA59E6}" srcOrd="0" destOrd="4" presId="urn:diagrams.loki3.com/BracketList"/>
    <dgm:cxn modelId="{447CF318-125A-412A-A212-2322F3E7B9D0}" srcId="{77846233-04ED-4D1D-AABE-D0B558BACC25}" destId="{E66FD229-EC89-4AF6-9450-3482583F951F}" srcOrd="0" destOrd="0" parTransId="{14916E88-96E8-4583-82FB-63E401D42917}" sibTransId="{F41F2071-DBDD-432F-B01A-F46CB0EE6724}"/>
    <dgm:cxn modelId="{20F50D28-4830-4811-9951-647A97E95609}" type="presOf" srcId="{89105075-1E6A-4D34-86D5-0C23663271BD}" destId="{CA7EA4C0-AF18-4773-9107-E5AB16DA59E6}" srcOrd="0" destOrd="0" presId="urn:diagrams.loki3.com/BracketList"/>
    <dgm:cxn modelId="{B6A32629-D0FB-41AC-A3DC-EEFAE88FD5BC}" type="presOf" srcId="{B4CCE421-D499-4590-A5A0-5AA7EE1057FD}" destId="{CA7EA4C0-AF18-4773-9107-E5AB16DA59E6}" srcOrd="0" destOrd="3" presId="urn:diagrams.loki3.com/BracketList"/>
    <dgm:cxn modelId="{6F478130-1EF0-4E02-B009-79B1A01D22EC}" srcId="{D5FD01AD-34AC-4240-BF3E-32CF54DD9EE9}" destId="{1CEEB99F-9640-460A-9B75-899A87096DD3}" srcOrd="4" destOrd="0" parTransId="{31A38265-646F-4B29-95B6-7BA672156918}" sibTransId="{AC9A019B-9FD2-4FA8-9B36-AD1C0C481994}"/>
    <dgm:cxn modelId="{C45C5931-120E-4E92-A34F-DA48BA7474B1}" type="presOf" srcId="{1CEEB99F-9640-460A-9B75-899A87096DD3}" destId="{6BCBF4DB-09F7-4934-94A1-252447942442}" srcOrd="0" destOrd="4" presId="urn:diagrams.loki3.com/BracketList"/>
    <dgm:cxn modelId="{BDFD3E32-85DD-4FF2-95DD-6825E40FEECD}" type="presOf" srcId="{E66FD229-EC89-4AF6-9450-3482583F951F}" destId="{D46A7BF2-DB17-400F-B540-BE7405460195}" srcOrd="0" destOrd="0" presId="urn:diagrams.loki3.com/BracketList"/>
    <dgm:cxn modelId="{5A57DE36-7C1A-4EFD-A63C-E2364C584D3F}" srcId="{E66FD229-EC89-4AF6-9450-3482583F951F}" destId="{B4CCE421-D499-4590-A5A0-5AA7EE1057FD}" srcOrd="3" destOrd="0" parTransId="{BFC79782-00CE-466E-9F2E-93C8DF0613BF}" sibTransId="{0E265722-9ED6-4190-A388-B34301B8E8A5}"/>
    <dgm:cxn modelId="{A722143B-086B-4D93-914F-51EA419B2902}" type="presOf" srcId="{2B679705-4403-4A3C-9702-1A2ED3CAC4B7}" destId="{6BCBF4DB-09F7-4934-94A1-252447942442}" srcOrd="0" destOrd="1" presId="urn:diagrams.loki3.com/BracketList"/>
    <dgm:cxn modelId="{DFF4063F-F89A-4C19-8505-2215F6C16EDF}" srcId="{E66FD229-EC89-4AF6-9450-3482583F951F}" destId="{23E66412-BC31-4F11-8CCF-60C7C66EFAD6}" srcOrd="2" destOrd="0" parTransId="{34CC99FC-0DD7-4D3B-BF92-6479A5F9D8A1}" sibTransId="{0FE9111C-BB3C-49B5-8C05-89A6D54DC537}"/>
    <dgm:cxn modelId="{39680461-4DCE-4C10-9064-365A3FC63B70}" type="presOf" srcId="{D5FD01AD-34AC-4240-BF3E-32CF54DD9EE9}" destId="{4F182FE6-7600-461F-ACFB-9D5A94C286F1}" srcOrd="0" destOrd="0" presId="urn:diagrams.loki3.com/BracketList"/>
    <dgm:cxn modelId="{0DE83064-5B0E-4E32-920C-F9DAD7E8F5DB}" type="presOf" srcId="{B4C74841-7145-457C-8DEC-F80C64C5240F}" destId="{6BCBF4DB-09F7-4934-94A1-252447942442}" srcOrd="0" destOrd="0" presId="urn:diagrams.loki3.com/BracketList"/>
    <dgm:cxn modelId="{1115A265-C876-4339-B4AC-7E777473239B}" srcId="{E66FD229-EC89-4AF6-9450-3482583F951F}" destId="{C5794985-F9F4-491C-99F8-42C78BB74487}" srcOrd="5" destOrd="0" parTransId="{43AA32CB-4932-4FD6-BBEB-AD0E38DC0AF6}" sibTransId="{0E530F27-9382-4830-99CA-01096B376860}"/>
    <dgm:cxn modelId="{6F4A024A-D310-41F3-B5E6-A20ECE171D14}" srcId="{77846233-04ED-4D1D-AABE-D0B558BACC25}" destId="{D5FD01AD-34AC-4240-BF3E-32CF54DD9EE9}" srcOrd="1" destOrd="0" parTransId="{F89356E7-8037-4EC6-91C5-5C9216BC1A27}" sibTransId="{26E9FA4A-7D7B-489E-8740-B224054DD715}"/>
    <dgm:cxn modelId="{D4AB4579-B383-4A4B-AB62-FF96D2047F38}" srcId="{E66FD229-EC89-4AF6-9450-3482583F951F}" destId="{7C756677-EA72-4205-997E-5DA52ED28654}" srcOrd="4" destOrd="0" parTransId="{99521DAB-899A-4EB8-9A12-1B5BB3F06A32}" sibTransId="{CBF3FBAF-A8FA-4F95-A945-125D4C1D573C}"/>
    <dgm:cxn modelId="{DB7CD388-BA71-4C06-955F-1CE1A522C005}" srcId="{E66FD229-EC89-4AF6-9450-3482583F951F}" destId="{89105075-1E6A-4D34-86D5-0C23663271BD}" srcOrd="0" destOrd="0" parTransId="{13DD5777-9576-4B3D-ADEB-61E3662B3038}" sibTransId="{AA4DB542-0C14-44A0-A108-B7D61D02633F}"/>
    <dgm:cxn modelId="{D7101C8C-A4DB-43FC-8658-A519F774BA40}" type="presOf" srcId="{2BF4C611-B089-45F6-A2EC-CF905B3CEC5F}" destId="{6BCBF4DB-09F7-4934-94A1-252447942442}" srcOrd="0" destOrd="3" presId="urn:diagrams.loki3.com/BracketList"/>
    <dgm:cxn modelId="{0A2A6F8D-AB69-4B89-8CF0-F555BCCFB226}" srcId="{E66FD229-EC89-4AF6-9450-3482583F951F}" destId="{7A9D1297-4A1E-4F5D-BAA2-8A91FE909A63}" srcOrd="1" destOrd="0" parTransId="{5A90718D-43E6-416C-9502-4E013E8A757A}" sibTransId="{C55AAD01-B22E-4747-A282-9C92796F1E3F}"/>
    <dgm:cxn modelId="{CEAAE09C-444D-4595-A0DB-E46C21A601B4}" type="presOf" srcId="{B087EA03-3787-42B1-BA68-D1A2BA701CF7}" destId="{6BCBF4DB-09F7-4934-94A1-252447942442}" srcOrd="0" destOrd="2" presId="urn:diagrams.loki3.com/BracketList"/>
    <dgm:cxn modelId="{C71D519D-6808-4765-93AD-FAF092116428}" srcId="{D5FD01AD-34AC-4240-BF3E-32CF54DD9EE9}" destId="{2B679705-4403-4A3C-9702-1A2ED3CAC4B7}" srcOrd="1" destOrd="0" parTransId="{8ECDCBDA-9345-4ABA-BBA8-7536F74AF368}" sibTransId="{7699EA46-08D0-4F4F-89C1-DE29F7FC83DC}"/>
    <dgm:cxn modelId="{2378CEAE-A205-4430-9E83-C34C8D8DFB78}" type="presOf" srcId="{C5794985-F9F4-491C-99F8-42C78BB74487}" destId="{CA7EA4C0-AF18-4773-9107-E5AB16DA59E6}" srcOrd="0" destOrd="5" presId="urn:diagrams.loki3.com/BracketList"/>
    <dgm:cxn modelId="{612BD8B6-0CDE-4A3B-920E-F972676CF47C}" type="presOf" srcId="{23E66412-BC31-4F11-8CCF-60C7C66EFAD6}" destId="{CA7EA4C0-AF18-4773-9107-E5AB16DA59E6}" srcOrd="0" destOrd="2" presId="urn:diagrams.loki3.com/BracketList"/>
    <dgm:cxn modelId="{18415BC4-8C3F-4EAB-8F4E-F213729304F6}" srcId="{D5FD01AD-34AC-4240-BF3E-32CF54DD9EE9}" destId="{2BF4C611-B089-45F6-A2EC-CF905B3CEC5F}" srcOrd="3" destOrd="0" parTransId="{E2B1D478-27FE-403F-A2BB-BC346628CD12}" sibTransId="{ACD21E00-7812-4DE9-A4AC-3659A391F24A}"/>
    <dgm:cxn modelId="{4F3086C7-E32B-474B-A6A9-ECC858360A1F}" type="presOf" srcId="{7A9D1297-4A1E-4F5D-BAA2-8A91FE909A63}" destId="{CA7EA4C0-AF18-4773-9107-E5AB16DA59E6}" srcOrd="0" destOrd="1" presId="urn:diagrams.loki3.com/BracketList"/>
    <dgm:cxn modelId="{3BBC0BCA-4958-43BD-9791-C3C38AB4C1D2}" srcId="{D5FD01AD-34AC-4240-BF3E-32CF54DD9EE9}" destId="{B087EA03-3787-42B1-BA68-D1A2BA701CF7}" srcOrd="2" destOrd="0" parTransId="{CA44D379-4C31-4284-8FEA-A5992FCA9CCF}" sibTransId="{00ED1484-D1D7-4CC3-A548-8E6E57CD92EA}"/>
    <dgm:cxn modelId="{F5EB45EC-6318-44FE-A5FC-9A5E909228A3}" type="presOf" srcId="{77846233-04ED-4D1D-AABE-D0B558BACC25}" destId="{08ABF544-62EC-4A0B-8AA0-D65807A8C0A0}" srcOrd="0" destOrd="0" presId="urn:diagrams.loki3.com/BracketList"/>
    <dgm:cxn modelId="{E5B1A9FC-96F4-4370-BE18-1F00DD216DE1}" srcId="{D5FD01AD-34AC-4240-BF3E-32CF54DD9EE9}" destId="{B4C74841-7145-457C-8DEC-F80C64C5240F}" srcOrd="0" destOrd="0" parTransId="{4A37611D-8A6B-462D-9867-7134D0F6D1CB}" sibTransId="{C24934A3-FE0F-4736-BDA9-31AACE707D38}"/>
    <dgm:cxn modelId="{5CD1803F-99CE-4A8D-B489-7852BB68049E}" type="presParOf" srcId="{08ABF544-62EC-4A0B-8AA0-D65807A8C0A0}" destId="{A0EEC34C-6A69-4AFE-B3FF-A02B7C2F81B5}" srcOrd="0" destOrd="0" presId="urn:diagrams.loki3.com/BracketList"/>
    <dgm:cxn modelId="{1C0D485F-DD56-4B45-B0C4-278B2B6ACF6B}" type="presParOf" srcId="{A0EEC34C-6A69-4AFE-B3FF-A02B7C2F81B5}" destId="{D46A7BF2-DB17-400F-B540-BE7405460195}" srcOrd="0" destOrd="0" presId="urn:diagrams.loki3.com/BracketList"/>
    <dgm:cxn modelId="{249515C5-D089-4DD7-887F-15A64D375FB3}" type="presParOf" srcId="{A0EEC34C-6A69-4AFE-B3FF-A02B7C2F81B5}" destId="{4E1B72D8-97C6-48D5-BC30-C971FADE122E}" srcOrd="1" destOrd="0" presId="urn:diagrams.loki3.com/BracketList"/>
    <dgm:cxn modelId="{397CFE3E-7B8A-4110-8AEB-A29134319991}" type="presParOf" srcId="{A0EEC34C-6A69-4AFE-B3FF-A02B7C2F81B5}" destId="{ADE80FB6-056F-4F09-98B4-CFAC736128F2}" srcOrd="2" destOrd="0" presId="urn:diagrams.loki3.com/BracketList"/>
    <dgm:cxn modelId="{8D4D2751-25EC-4F71-B101-69DF4F6304EB}" type="presParOf" srcId="{A0EEC34C-6A69-4AFE-B3FF-A02B7C2F81B5}" destId="{CA7EA4C0-AF18-4773-9107-E5AB16DA59E6}" srcOrd="3" destOrd="0" presId="urn:diagrams.loki3.com/BracketList"/>
    <dgm:cxn modelId="{EAC3BFA2-3AB0-4A9E-BA25-FAED035288AC}" type="presParOf" srcId="{08ABF544-62EC-4A0B-8AA0-D65807A8C0A0}" destId="{1B9D2027-1ED8-4597-9090-CA881AD20395}" srcOrd="1" destOrd="0" presId="urn:diagrams.loki3.com/BracketList"/>
    <dgm:cxn modelId="{180AEE47-B4BA-4597-BC08-2D32B42891A0}" type="presParOf" srcId="{08ABF544-62EC-4A0B-8AA0-D65807A8C0A0}" destId="{E53A9C1C-4380-418B-828B-1A4CA719C35D}" srcOrd="2" destOrd="0" presId="urn:diagrams.loki3.com/BracketList"/>
    <dgm:cxn modelId="{5F1DF4FF-097D-4666-8F77-5E7E6C714BE1}" type="presParOf" srcId="{E53A9C1C-4380-418B-828B-1A4CA719C35D}" destId="{4F182FE6-7600-461F-ACFB-9D5A94C286F1}" srcOrd="0" destOrd="0" presId="urn:diagrams.loki3.com/BracketList"/>
    <dgm:cxn modelId="{A5C20F8E-2941-482F-A3EB-C6D6CEF188E4}" type="presParOf" srcId="{E53A9C1C-4380-418B-828B-1A4CA719C35D}" destId="{D9F3C263-EC8F-435D-A378-2C18E0CB6D48}" srcOrd="1" destOrd="0" presId="urn:diagrams.loki3.com/BracketList"/>
    <dgm:cxn modelId="{BBFDFC4A-88BF-4736-B645-F03A752716CD}" type="presParOf" srcId="{E53A9C1C-4380-418B-828B-1A4CA719C35D}" destId="{85DE544C-8533-42BB-92DD-64F2E5656787}" srcOrd="2" destOrd="0" presId="urn:diagrams.loki3.com/BracketList"/>
    <dgm:cxn modelId="{F2A2D911-55B5-40A6-98E3-CEFA1352036E}" type="presParOf" srcId="{E53A9C1C-4380-418B-828B-1A4CA719C35D}" destId="{6BCBF4DB-09F7-4934-94A1-252447942442}"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8FBCDEC-B3E8-49B7-B573-DF9E0100A4AD}" type="doc">
      <dgm:prSet loTypeId="urn:microsoft.com/office/officeart/2005/8/layout/list1" loCatId="list" qsTypeId="urn:microsoft.com/office/officeart/2005/8/quickstyle/simple3" qsCatId="simple" csTypeId="urn:microsoft.com/office/officeart/2005/8/colors/accent0_1" csCatId="mainScheme" phldr="1"/>
      <dgm:spPr/>
      <dgm:t>
        <a:bodyPr/>
        <a:lstStyle/>
        <a:p>
          <a:endParaRPr lang="en-US"/>
        </a:p>
      </dgm:t>
    </dgm:pt>
    <dgm:pt modelId="{69A79D39-134E-4329-BF63-D6B00168E6F6}">
      <dgm:prSet phldrT="[Text]" custT="1"/>
      <dgm:spPr/>
      <dgm:t>
        <a:bodyPr/>
        <a:lstStyle/>
        <a:p>
          <a:r>
            <a:rPr lang="en-US" sz="2400" b="1">
              <a:latin typeface="Arial Black" panose="020B0A04020102020204" pitchFamily="34" charset="0"/>
              <a:cs typeface="Arial" panose="020B0604020202020204" pitchFamily="34" charset="0"/>
            </a:rPr>
            <a:t>Vulnerability Assessment </a:t>
          </a:r>
          <a:endParaRPr lang="en-US" sz="1400" b="1" dirty="0"/>
        </a:p>
      </dgm:t>
    </dgm:pt>
    <dgm:pt modelId="{BFE62851-64D2-4D33-844A-74439473B337}" type="parTrans" cxnId="{F6BDEF59-59C8-485D-82E8-48D79ECCD538}">
      <dgm:prSet/>
      <dgm:spPr/>
      <dgm:t>
        <a:bodyPr/>
        <a:lstStyle/>
        <a:p>
          <a:endParaRPr lang="en-US"/>
        </a:p>
      </dgm:t>
    </dgm:pt>
    <dgm:pt modelId="{20324ACA-110B-41B2-B8D3-6239C86C2FF4}" type="sibTrans" cxnId="{F6BDEF59-59C8-485D-82E8-48D79ECCD538}">
      <dgm:prSet/>
      <dgm:spPr/>
      <dgm:t>
        <a:bodyPr/>
        <a:lstStyle/>
        <a:p>
          <a:endParaRPr lang="en-US"/>
        </a:p>
      </dgm:t>
    </dgm:pt>
    <dgm:pt modelId="{3B9C0441-C77F-4C54-8A82-D14F8277AB14}">
      <dgm:prSet phldrT="[Text]"/>
      <dgm:spPr/>
      <dgm:t>
        <a:bodyPr/>
        <a:lstStyle/>
        <a:p>
          <a:r>
            <a:rPr lang="en-US" b="1" i="0" dirty="0"/>
            <a:t>Customer Maturity Level</a:t>
          </a:r>
          <a:r>
            <a:rPr lang="en-US" b="0" i="0" dirty="0"/>
            <a:t>: Low to Medium. Usually requested by customers who already know they have issues, and need help getting started.</a:t>
          </a:r>
          <a:endParaRPr lang="en-US" b="1" dirty="0"/>
        </a:p>
      </dgm:t>
    </dgm:pt>
    <dgm:pt modelId="{2AD8390E-EC77-45EF-A462-E512E9C6B8F5}" type="parTrans" cxnId="{CAF33177-6582-4601-9DA7-A52552FDA6EF}">
      <dgm:prSet/>
      <dgm:spPr/>
      <dgm:t>
        <a:bodyPr/>
        <a:lstStyle/>
        <a:p>
          <a:endParaRPr lang="en-US"/>
        </a:p>
      </dgm:t>
    </dgm:pt>
    <dgm:pt modelId="{DA5423A7-F824-41DD-A125-99992735CC72}" type="sibTrans" cxnId="{CAF33177-6582-4601-9DA7-A52552FDA6EF}">
      <dgm:prSet/>
      <dgm:spPr/>
      <dgm:t>
        <a:bodyPr/>
        <a:lstStyle/>
        <a:p>
          <a:endParaRPr lang="en-US"/>
        </a:p>
      </dgm:t>
    </dgm:pt>
    <dgm:pt modelId="{0ABB23F4-2726-48CE-BC26-EF1CC535D7F3}">
      <dgm:prSet phldrT="[Text]" custT="1"/>
      <dgm:spPr/>
      <dgm:t>
        <a:bodyPr/>
        <a:lstStyle/>
        <a:p>
          <a:r>
            <a:rPr lang="en-US" sz="2400" b="1">
              <a:latin typeface="Arial Black" panose="020B0A04020102020204" pitchFamily="34" charset="0"/>
              <a:cs typeface="Arial" panose="020B0604020202020204" pitchFamily="34" charset="0"/>
            </a:rPr>
            <a:t>Penetration Testing</a:t>
          </a:r>
          <a:endParaRPr lang="en-US" sz="2400" dirty="0"/>
        </a:p>
      </dgm:t>
    </dgm:pt>
    <dgm:pt modelId="{4D5BF676-3FF1-43D2-8DB2-FCCDB3AFBF1B}" type="parTrans" cxnId="{5BEBA0B5-E0D8-48B6-81D4-7C6BE305D6E7}">
      <dgm:prSet/>
      <dgm:spPr/>
      <dgm:t>
        <a:bodyPr/>
        <a:lstStyle/>
        <a:p>
          <a:endParaRPr lang="en-US"/>
        </a:p>
      </dgm:t>
    </dgm:pt>
    <dgm:pt modelId="{D8396628-1FB1-4580-B734-A3746A13F095}" type="sibTrans" cxnId="{5BEBA0B5-E0D8-48B6-81D4-7C6BE305D6E7}">
      <dgm:prSet/>
      <dgm:spPr/>
      <dgm:t>
        <a:bodyPr/>
        <a:lstStyle/>
        <a:p>
          <a:endParaRPr lang="en-US"/>
        </a:p>
      </dgm:t>
    </dgm:pt>
    <dgm:pt modelId="{23B77C26-A12D-4788-8756-385E10A6672A}">
      <dgm:prSet phldrT="[Text]"/>
      <dgm:spPr/>
      <dgm:t>
        <a:bodyPr/>
        <a:lstStyle/>
        <a:p>
          <a:r>
            <a:rPr lang="en-US" b="1" i="0"/>
            <a:t>Customer Maturity Level</a:t>
          </a:r>
          <a:r>
            <a:rPr lang="en-US" b="0" i="0"/>
            <a:t>: High. The client believes their defenses to be strong, and wants to test that assertion.</a:t>
          </a:r>
          <a:endParaRPr lang="en-US" dirty="0"/>
        </a:p>
      </dgm:t>
    </dgm:pt>
    <dgm:pt modelId="{D67AAD41-25C7-4202-9C47-4E54CE674E39}" type="parTrans" cxnId="{DE93FFF3-1E68-4B6B-9DA6-69DDCFC50E8B}">
      <dgm:prSet/>
      <dgm:spPr/>
      <dgm:t>
        <a:bodyPr/>
        <a:lstStyle/>
        <a:p>
          <a:endParaRPr lang="en-US"/>
        </a:p>
      </dgm:t>
    </dgm:pt>
    <dgm:pt modelId="{23C71702-C97E-4345-A713-D29EFF4DB927}" type="sibTrans" cxnId="{DE93FFF3-1E68-4B6B-9DA6-69DDCFC50E8B}">
      <dgm:prSet/>
      <dgm:spPr/>
      <dgm:t>
        <a:bodyPr/>
        <a:lstStyle/>
        <a:p>
          <a:endParaRPr lang="en-US"/>
        </a:p>
      </dgm:t>
    </dgm:pt>
    <dgm:pt modelId="{10EB4F2A-A122-45EA-9D42-661FC3FABC48}">
      <dgm:prSet phldrT="[Text]"/>
      <dgm:spPr/>
      <dgm:t>
        <a:bodyPr/>
        <a:lstStyle/>
        <a:p>
          <a:r>
            <a:rPr lang="en-US" b="1" i="0"/>
            <a:t>Goal</a:t>
          </a:r>
          <a:r>
            <a:rPr lang="en-US" b="0" i="0"/>
            <a:t>: Determine whether a mature security posture can withstand an intrusion attempt from an advanced attacker with a specific goal.</a:t>
          </a:r>
          <a:endParaRPr lang="en-US" dirty="0"/>
        </a:p>
      </dgm:t>
    </dgm:pt>
    <dgm:pt modelId="{08EB50C1-9BFF-4A6A-BEEF-CB2301E9AE87}" type="parTrans" cxnId="{5A0467E6-3B8B-4C55-8B92-C5D43F79EAB2}">
      <dgm:prSet/>
      <dgm:spPr/>
      <dgm:t>
        <a:bodyPr/>
        <a:lstStyle/>
        <a:p>
          <a:endParaRPr lang="en-US"/>
        </a:p>
      </dgm:t>
    </dgm:pt>
    <dgm:pt modelId="{B4349C85-3978-4AE2-ACF2-691CB8F7293C}" type="sibTrans" cxnId="{5A0467E6-3B8B-4C55-8B92-C5D43F79EAB2}">
      <dgm:prSet/>
      <dgm:spPr/>
      <dgm:t>
        <a:bodyPr/>
        <a:lstStyle/>
        <a:p>
          <a:endParaRPr lang="en-US"/>
        </a:p>
      </dgm:t>
    </dgm:pt>
    <dgm:pt modelId="{FE8577C5-3130-4894-AC08-2E4A512B3F8A}">
      <dgm:prSet phldrT="[Text]"/>
      <dgm:spPr/>
      <dgm:t>
        <a:bodyPr/>
        <a:lstStyle/>
        <a:p>
          <a:r>
            <a:rPr lang="en-US" b="1" i="0" dirty="0"/>
            <a:t>Focus</a:t>
          </a:r>
          <a:r>
            <a:rPr lang="en-US" b="0" i="0" dirty="0"/>
            <a:t>: Depth over breadth.</a:t>
          </a:r>
          <a:endParaRPr lang="en-US" dirty="0"/>
        </a:p>
      </dgm:t>
    </dgm:pt>
    <dgm:pt modelId="{1F64D930-A47B-4E1E-B960-843242068941}" type="parTrans" cxnId="{D234DB37-F8ED-4AC0-B6F6-4F31798C7123}">
      <dgm:prSet/>
      <dgm:spPr/>
      <dgm:t>
        <a:bodyPr/>
        <a:lstStyle/>
        <a:p>
          <a:endParaRPr lang="en-US"/>
        </a:p>
      </dgm:t>
    </dgm:pt>
    <dgm:pt modelId="{FF82D71B-D0FB-4069-B714-E4BE3FFE46C3}" type="sibTrans" cxnId="{D234DB37-F8ED-4AC0-B6F6-4F31798C7123}">
      <dgm:prSet/>
      <dgm:spPr/>
      <dgm:t>
        <a:bodyPr/>
        <a:lstStyle/>
        <a:p>
          <a:endParaRPr lang="en-US"/>
        </a:p>
      </dgm:t>
    </dgm:pt>
    <dgm:pt modelId="{A95CD9C9-FF37-43A9-BBF6-3E5152D8AC29}">
      <dgm:prSet phldrT="[Text]"/>
      <dgm:spPr/>
      <dgm:t>
        <a:bodyPr/>
        <a:lstStyle/>
        <a:p>
          <a:r>
            <a:rPr lang="en-US" b="1" i="0" dirty="0"/>
            <a:t>Goal</a:t>
          </a:r>
          <a:r>
            <a:rPr lang="en-US" b="0" i="0" dirty="0"/>
            <a:t>: Attain a </a:t>
          </a:r>
          <a:r>
            <a:rPr lang="en-US" b="1" i="0" dirty="0"/>
            <a:t>prioritized list of vulnerabilities </a:t>
          </a:r>
          <a:r>
            <a:rPr lang="en-US" b="0" i="0" dirty="0"/>
            <a:t>in the environment so that remediation can occur.</a:t>
          </a:r>
          <a:endParaRPr lang="en-US" b="1" dirty="0"/>
        </a:p>
      </dgm:t>
    </dgm:pt>
    <dgm:pt modelId="{F4BAD9DD-518A-43AD-91D3-6F062536C25B}" type="parTrans" cxnId="{4FA4CEE3-FEAA-437E-BA7B-052ED07C342C}">
      <dgm:prSet/>
      <dgm:spPr/>
      <dgm:t>
        <a:bodyPr/>
        <a:lstStyle/>
        <a:p>
          <a:endParaRPr lang="en-US"/>
        </a:p>
      </dgm:t>
    </dgm:pt>
    <dgm:pt modelId="{9192D7CE-65E4-42E5-83F2-46E39CB442AA}" type="sibTrans" cxnId="{4FA4CEE3-FEAA-437E-BA7B-052ED07C342C}">
      <dgm:prSet/>
      <dgm:spPr/>
      <dgm:t>
        <a:bodyPr/>
        <a:lstStyle/>
        <a:p>
          <a:endParaRPr lang="en-US"/>
        </a:p>
      </dgm:t>
    </dgm:pt>
    <dgm:pt modelId="{A1182FB0-04D9-4DDA-84AF-090AE713697C}">
      <dgm:prSet phldrT="[Text]"/>
      <dgm:spPr/>
      <dgm:t>
        <a:bodyPr/>
        <a:lstStyle/>
        <a:p>
          <a:r>
            <a:rPr lang="en-US" b="1" i="0"/>
            <a:t>Focus</a:t>
          </a:r>
          <a:r>
            <a:rPr lang="en-US" b="0" i="0"/>
            <a:t>: Breadth over depth.</a:t>
          </a:r>
          <a:endParaRPr lang="en-US" b="1" dirty="0"/>
        </a:p>
      </dgm:t>
    </dgm:pt>
    <dgm:pt modelId="{4EE46B86-716A-4EC5-AB25-AB01B9B8901D}" type="parTrans" cxnId="{319F2CD3-03F4-431C-B57B-0D9D62997C12}">
      <dgm:prSet/>
      <dgm:spPr/>
      <dgm:t>
        <a:bodyPr/>
        <a:lstStyle/>
        <a:p>
          <a:endParaRPr lang="en-US"/>
        </a:p>
      </dgm:t>
    </dgm:pt>
    <dgm:pt modelId="{C6838A37-E37F-44AB-9050-9F60FA62112F}" type="sibTrans" cxnId="{319F2CD3-03F4-431C-B57B-0D9D62997C12}">
      <dgm:prSet/>
      <dgm:spPr/>
      <dgm:t>
        <a:bodyPr/>
        <a:lstStyle/>
        <a:p>
          <a:endParaRPr lang="en-US"/>
        </a:p>
      </dgm:t>
    </dgm:pt>
    <dgm:pt modelId="{5DB1B252-9756-450F-9C94-C3706D73812A}" type="pres">
      <dgm:prSet presAssocID="{98FBCDEC-B3E8-49B7-B573-DF9E0100A4AD}" presName="linear" presStyleCnt="0">
        <dgm:presLayoutVars>
          <dgm:dir/>
          <dgm:animLvl val="lvl"/>
          <dgm:resizeHandles val="exact"/>
        </dgm:presLayoutVars>
      </dgm:prSet>
      <dgm:spPr/>
    </dgm:pt>
    <dgm:pt modelId="{5915DD5A-D339-4704-BB28-071486900A82}" type="pres">
      <dgm:prSet presAssocID="{69A79D39-134E-4329-BF63-D6B00168E6F6}" presName="parentLin" presStyleCnt="0"/>
      <dgm:spPr/>
    </dgm:pt>
    <dgm:pt modelId="{5F77BE4F-9359-4F59-B2E4-191D691001DB}" type="pres">
      <dgm:prSet presAssocID="{69A79D39-134E-4329-BF63-D6B00168E6F6}" presName="parentLeftMargin" presStyleLbl="node1" presStyleIdx="0" presStyleCnt="2"/>
      <dgm:spPr/>
    </dgm:pt>
    <dgm:pt modelId="{FA57AB1B-B84E-41A6-A418-A6486C3B1610}" type="pres">
      <dgm:prSet presAssocID="{69A79D39-134E-4329-BF63-D6B00168E6F6}" presName="parentText" presStyleLbl="node1" presStyleIdx="0" presStyleCnt="2">
        <dgm:presLayoutVars>
          <dgm:chMax val="0"/>
          <dgm:bulletEnabled val="1"/>
        </dgm:presLayoutVars>
      </dgm:prSet>
      <dgm:spPr/>
    </dgm:pt>
    <dgm:pt modelId="{323E4D45-E01E-426F-BC97-A31F466660EF}" type="pres">
      <dgm:prSet presAssocID="{69A79D39-134E-4329-BF63-D6B00168E6F6}" presName="negativeSpace" presStyleCnt="0"/>
      <dgm:spPr/>
    </dgm:pt>
    <dgm:pt modelId="{5C4E437A-1131-4C50-9E14-743BB53DAA26}" type="pres">
      <dgm:prSet presAssocID="{69A79D39-134E-4329-BF63-D6B00168E6F6}" presName="childText" presStyleLbl="conFgAcc1" presStyleIdx="0" presStyleCnt="2">
        <dgm:presLayoutVars>
          <dgm:bulletEnabled val="1"/>
        </dgm:presLayoutVars>
      </dgm:prSet>
      <dgm:spPr/>
    </dgm:pt>
    <dgm:pt modelId="{7F09AF73-A543-41C8-A728-4F57D542B8BC}" type="pres">
      <dgm:prSet presAssocID="{20324ACA-110B-41B2-B8D3-6239C86C2FF4}" presName="spaceBetweenRectangles" presStyleCnt="0"/>
      <dgm:spPr/>
    </dgm:pt>
    <dgm:pt modelId="{F2595F2D-FD60-4923-B771-0E0479BBAF56}" type="pres">
      <dgm:prSet presAssocID="{0ABB23F4-2726-48CE-BC26-EF1CC535D7F3}" presName="parentLin" presStyleCnt="0"/>
      <dgm:spPr/>
    </dgm:pt>
    <dgm:pt modelId="{04A0FACF-A8C1-4EB3-93D0-251050F1473E}" type="pres">
      <dgm:prSet presAssocID="{0ABB23F4-2726-48CE-BC26-EF1CC535D7F3}" presName="parentLeftMargin" presStyleLbl="node1" presStyleIdx="0" presStyleCnt="2"/>
      <dgm:spPr/>
    </dgm:pt>
    <dgm:pt modelId="{DD50EAFF-082E-423A-80C7-74452A2FEF4D}" type="pres">
      <dgm:prSet presAssocID="{0ABB23F4-2726-48CE-BC26-EF1CC535D7F3}" presName="parentText" presStyleLbl="node1" presStyleIdx="1" presStyleCnt="2">
        <dgm:presLayoutVars>
          <dgm:chMax val="0"/>
          <dgm:bulletEnabled val="1"/>
        </dgm:presLayoutVars>
      </dgm:prSet>
      <dgm:spPr/>
    </dgm:pt>
    <dgm:pt modelId="{88BCFDEB-FEC5-4686-8E1D-7CC3C72F3A13}" type="pres">
      <dgm:prSet presAssocID="{0ABB23F4-2726-48CE-BC26-EF1CC535D7F3}" presName="negativeSpace" presStyleCnt="0"/>
      <dgm:spPr/>
    </dgm:pt>
    <dgm:pt modelId="{632AE54C-072B-4114-875B-C655EFEA9D7D}" type="pres">
      <dgm:prSet presAssocID="{0ABB23F4-2726-48CE-BC26-EF1CC535D7F3}" presName="childText" presStyleLbl="conFgAcc1" presStyleIdx="1" presStyleCnt="2">
        <dgm:presLayoutVars>
          <dgm:bulletEnabled val="1"/>
        </dgm:presLayoutVars>
      </dgm:prSet>
      <dgm:spPr/>
    </dgm:pt>
  </dgm:ptLst>
  <dgm:cxnLst>
    <dgm:cxn modelId="{9E68F701-7A59-429E-B4AE-04BFE728FFA5}" type="presOf" srcId="{98FBCDEC-B3E8-49B7-B573-DF9E0100A4AD}" destId="{5DB1B252-9756-450F-9C94-C3706D73812A}" srcOrd="0" destOrd="0" presId="urn:microsoft.com/office/officeart/2005/8/layout/list1"/>
    <dgm:cxn modelId="{44D55802-BC15-47D6-BB8B-50A508E18BBA}" type="presOf" srcId="{0ABB23F4-2726-48CE-BC26-EF1CC535D7F3}" destId="{04A0FACF-A8C1-4EB3-93D0-251050F1473E}" srcOrd="0" destOrd="0" presId="urn:microsoft.com/office/officeart/2005/8/layout/list1"/>
    <dgm:cxn modelId="{B4556E37-8C72-4DA3-B60A-3A294E361C06}" type="presOf" srcId="{69A79D39-134E-4329-BF63-D6B00168E6F6}" destId="{FA57AB1B-B84E-41A6-A418-A6486C3B1610}" srcOrd="1" destOrd="0" presId="urn:microsoft.com/office/officeart/2005/8/layout/list1"/>
    <dgm:cxn modelId="{D234DB37-F8ED-4AC0-B6F6-4F31798C7123}" srcId="{0ABB23F4-2726-48CE-BC26-EF1CC535D7F3}" destId="{FE8577C5-3130-4894-AC08-2E4A512B3F8A}" srcOrd="2" destOrd="0" parTransId="{1F64D930-A47B-4E1E-B960-843242068941}" sibTransId="{FF82D71B-D0FB-4069-B714-E4BE3FFE46C3}"/>
    <dgm:cxn modelId="{C3B9263C-470C-46A7-9C05-0866E82E1250}" type="presOf" srcId="{10EB4F2A-A122-45EA-9D42-661FC3FABC48}" destId="{632AE54C-072B-4114-875B-C655EFEA9D7D}" srcOrd="0" destOrd="1" presId="urn:microsoft.com/office/officeart/2005/8/layout/list1"/>
    <dgm:cxn modelId="{E88F7640-7D58-46EA-AAFF-A9A68A950CCF}" type="presOf" srcId="{23B77C26-A12D-4788-8756-385E10A6672A}" destId="{632AE54C-072B-4114-875B-C655EFEA9D7D}" srcOrd="0" destOrd="0" presId="urn:microsoft.com/office/officeart/2005/8/layout/list1"/>
    <dgm:cxn modelId="{4C47E564-C759-4F3C-AF10-99FB5B0EDA2D}" type="presOf" srcId="{FE8577C5-3130-4894-AC08-2E4A512B3F8A}" destId="{632AE54C-072B-4114-875B-C655EFEA9D7D}" srcOrd="0" destOrd="2" presId="urn:microsoft.com/office/officeart/2005/8/layout/list1"/>
    <dgm:cxn modelId="{CAF33177-6582-4601-9DA7-A52552FDA6EF}" srcId="{69A79D39-134E-4329-BF63-D6B00168E6F6}" destId="{3B9C0441-C77F-4C54-8A82-D14F8277AB14}" srcOrd="0" destOrd="0" parTransId="{2AD8390E-EC77-45EF-A462-E512E9C6B8F5}" sibTransId="{DA5423A7-F824-41DD-A125-99992735CC72}"/>
    <dgm:cxn modelId="{F6BDEF59-59C8-485D-82E8-48D79ECCD538}" srcId="{98FBCDEC-B3E8-49B7-B573-DF9E0100A4AD}" destId="{69A79D39-134E-4329-BF63-D6B00168E6F6}" srcOrd="0" destOrd="0" parTransId="{BFE62851-64D2-4D33-844A-74439473B337}" sibTransId="{20324ACA-110B-41B2-B8D3-6239C86C2FF4}"/>
    <dgm:cxn modelId="{171D8398-297B-4724-8458-E4FEE2371E89}" type="presOf" srcId="{0ABB23F4-2726-48CE-BC26-EF1CC535D7F3}" destId="{DD50EAFF-082E-423A-80C7-74452A2FEF4D}" srcOrd="1" destOrd="0" presId="urn:microsoft.com/office/officeart/2005/8/layout/list1"/>
    <dgm:cxn modelId="{15B14CB5-2FD8-472F-BE01-E276D2A5B324}" type="presOf" srcId="{A1182FB0-04D9-4DDA-84AF-090AE713697C}" destId="{5C4E437A-1131-4C50-9E14-743BB53DAA26}" srcOrd="0" destOrd="2" presId="urn:microsoft.com/office/officeart/2005/8/layout/list1"/>
    <dgm:cxn modelId="{5BEBA0B5-E0D8-48B6-81D4-7C6BE305D6E7}" srcId="{98FBCDEC-B3E8-49B7-B573-DF9E0100A4AD}" destId="{0ABB23F4-2726-48CE-BC26-EF1CC535D7F3}" srcOrd="1" destOrd="0" parTransId="{4D5BF676-3FF1-43D2-8DB2-FCCDB3AFBF1B}" sibTransId="{D8396628-1FB1-4580-B734-A3746A13F095}"/>
    <dgm:cxn modelId="{319F2CD3-03F4-431C-B57B-0D9D62997C12}" srcId="{69A79D39-134E-4329-BF63-D6B00168E6F6}" destId="{A1182FB0-04D9-4DDA-84AF-090AE713697C}" srcOrd="2" destOrd="0" parTransId="{4EE46B86-716A-4EC5-AB25-AB01B9B8901D}" sibTransId="{C6838A37-E37F-44AB-9050-9F60FA62112F}"/>
    <dgm:cxn modelId="{4FA4CEE3-FEAA-437E-BA7B-052ED07C342C}" srcId="{69A79D39-134E-4329-BF63-D6B00168E6F6}" destId="{A95CD9C9-FF37-43A9-BBF6-3E5152D8AC29}" srcOrd="1" destOrd="0" parTransId="{F4BAD9DD-518A-43AD-91D3-6F062536C25B}" sibTransId="{9192D7CE-65E4-42E5-83F2-46E39CB442AA}"/>
    <dgm:cxn modelId="{025833E6-AE3C-4B12-9305-B2D16D66D846}" type="presOf" srcId="{A95CD9C9-FF37-43A9-BBF6-3E5152D8AC29}" destId="{5C4E437A-1131-4C50-9E14-743BB53DAA26}" srcOrd="0" destOrd="1" presId="urn:microsoft.com/office/officeart/2005/8/layout/list1"/>
    <dgm:cxn modelId="{5A0467E6-3B8B-4C55-8B92-C5D43F79EAB2}" srcId="{0ABB23F4-2726-48CE-BC26-EF1CC535D7F3}" destId="{10EB4F2A-A122-45EA-9D42-661FC3FABC48}" srcOrd="1" destOrd="0" parTransId="{08EB50C1-9BFF-4A6A-BEEF-CB2301E9AE87}" sibTransId="{B4349C85-3978-4AE2-ACF2-691CB8F7293C}"/>
    <dgm:cxn modelId="{C8770FE9-179F-4477-A909-12F5568B8207}" type="presOf" srcId="{69A79D39-134E-4329-BF63-D6B00168E6F6}" destId="{5F77BE4F-9359-4F59-B2E4-191D691001DB}" srcOrd="0" destOrd="0" presId="urn:microsoft.com/office/officeart/2005/8/layout/list1"/>
    <dgm:cxn modelId="{3E9880E9-F85D-4273-9630-08470A862B5A}" type="presOf" srcId="{3B9C0441-C77F-4C54-8A82-D14F8277AB14}" destId="{5C4E437A-1131-4C50-9E14-743BB53DAA26}" srcOrd="0" destOrd="0" presId="urn:microsoft.com/office/officeart/2005/8/layout/list1"/>
    <dgm:cxn modelId="{DE93FFF3-1E68-4B6B-9DA6-69DDCFC50E8B}" srcId="{0ABB23F4-2726-48CE-BC26-EF1CC535D7F3}" destId="{23B77C26-A12D-4788-8756-385E10A6672A}" srcOrd="0" destOrd="0" parTransId="{D67AAD41-25C7-4202-9C47-4E54CE674E39}" sibTransId="{23C71702-C97E-4345-A713-D29EFF4DB927}"/>
    <dgm:cxn modelId="{4AE474CB-7BEE-493A-936D-F66CDA69453A}" type="presParOf" srcId="{5DB1B252-9756-450F-9C94-C3706D73812A}" destId="{5915DD5A-D339-4704-BB28-071486900A82}" srcOrd="0" destOrd="0" presId="urn:microsoft.com/office/officeart/2005/8/layout/list1"/>
    <dgm:cxn modelId="{A04E334A-79EF-444C-AE1F-811062628A24}" type="presParOf" srcId="{5915DD5A-D339-4704-BB28-071486900A82}" destId="{5F77BE4F-9359-4F59-B2E4-191D691001DB}" srcOrd="0" destOrd="0" presId="urn:microsoft.com/office/officeart/2005/8/layout/list1"/>
    <dgm:cxn modelId="{A833ED7A-1F81-4B7B-8352-82962DDB0173}" type="presParOf" srcId="{5915DD5A-D339-4704-BB28-071486900A82}" destId="{FA57AB1B-B84E-41A6-A418-A6486C3B1610}" srcOrd="1" destOrd="0" presId="urn:microsoft.com/office/officeart/2005/8/layout/list1"/>
    <dgm:cxn modelId="{01E51ACD-07A1-40BF-B92B-37715386F6A6}" type="presParOf" srcId="{5DB1B252-9756-450F-9C94-C3706D73812A}" destId="{323E4D45-E01E-426F-BC97-A31F466660EF}" srcOrd="1" destOrd="0" presId="urn:microsoft.com/office/officeart/2005/8/layout/list1"/>
    <dgm:cxn modelId="{21C90A78-CCC4-4C6D-9FA1-0AFA08C3A956}" type="presParOf" srcId="{5DB1B252-9756-450F-9C94-C3706D73812A}" destId="{5C4E437A-1131-4C50-9E14-743BB53DAA26}" srcOrd="2" destOrd="0" presId="urn:microsoft.com/office/officeart/2005/8/layout/list1"/>
    <dgm:cxn modelId="{6838D7C1-003A-49C3-B960-DE2DCE0B9950}" type="presParOf" srcId="{5DB1B252-9756-450F-9C94-C3706D73812A}" destId="{7F09AF73-A543-41C8-A728-4F57D542B8BC}" srcOrd="3" destOrd="0" presId="urn:microsoft.com/office/officeart/2005/8/layout/list1"/>
    <dgm:cxn modelId="{96ADB0C0-E362-4020-A699-A1593715A817}" type="presParOf" srcId="{5DB1B252-9756-450F-9C94-C3706D73812A}" destId="{F2595F2D-FD60-4923-B771-0E0479BBAF56}" srcOrd="4" destOrd="0" presId="urn:microsoft.com/office/officeart/2005/8/layout/list1"/>
    <dgm:cxn modelId="{19701A4E-3D9C-4297-8065-ADF7A571E3AC}" type="presParOf" srcId="{F2595F2D-FD60-4923-B771-0E0479BBAF56}" destId="{04A0FACF-A8C1-4EB3-93D0-251050F1473E}" srcOrd="0" destOrd="0" presId="urn:microsoft.com/office/officeart/2005/8/layout/list1"/>
    <dgm:cxn modelId="{6E8CBBE2-423F-4C8E-AA2B-12AD617917CD}" type="presParOf" srcId="{F2595F2D-FD60-4923-B771-0E0479BBAF56}" destId="{DD50EAFF-082E-423A-80C7-74452A2FEF4D}" srcOrd="1" destOrd="0" presId="urn:microsoft.com/office/officeart/2005/8/layout/list1"/>
    <dgm:cxn modelId="{A3E8A44B-A436-49DA-B459-70C4BEA22BE4}" type="presParOf" srcId="{5DB1B252-9756-450F-9C94-C3706D73812A}" destId="{88BCFDEB-FEC5-4686-8E1D-7CC3C72F3A13}" srcOrd="5" destOrd="0" presId="urn:microsoft.com/office/officeart/2005/8/layout/list1"/>
    <dgm:cxn modelId="{6E9EB28C-EC8D-47F0-BFEB-9C28546F883E}" type="presParOf" srcId="{5DB1B252-9756-450F-9C94-C3706D73812A}" destId="{632AE54C-072B-4114-875B-C655EFEA9D7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E840ED-12E0-5149-A16B-B3B34BBFE1EA}">
      <dsp:nvSpPr>
        <dsp:cNvPr id="0" name=""/>
        <dsp:cNvSpPr/>
      </dsp:nvSpPr>
      <dsp:spPr>
        <a:xfrm>
          <a:off x="2853983" y="1634675"/>
          <a:ext cx="1244577" cy="1244577"/>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20955" tIns="20955" rIns="20955" bIns="20955" numCol="1" spcCol="1270" anchor="ctr" anchorCtr="0">
          <a:noAutofit/>
        </a:bodyPr>
        <a:lstStyle/>
        <a:p>
          <a:pPr marL="0" lvl="0" indent="0" algn="ctr" defTabSz="1466850">
            <a:lnSpc>
              <a:spcPct val="90000"/>
            </a:lnSpc>
            <a:spcBef>
              <a:spcPct val="0"/>
            </a:spcBef>
            <a:spcAft>
              <a:spcPct val="35000"/>
            </a:spcAft>
            <a:buNone/>
          </a:pPr>
          <a:r>
            <a:rPr lang="en-US" sz="3300" kern="1200" dirty="0"/>
            <a:t>Data</a:t>
          </a:r>
        </a:p>
      </dsp:txBody>
      <dsp:txXfrm>
        <a:off x="3036247" y="1816939"/>
        <a:ext cx="880049" cy="880049"/>
      </dsp:txXfrm>
    </dsp:sp>
    <dsp:sp modelId="{48DBF77F-0D74-214E-8224-E782F5E8C548}">
      <dsp:nvSpPr>
        <dsp:cNvPr id="0" name=""/>
        <dsp:cNvSpPr/>
      </dsp:nvSpPr>
      <dsp:spPr>
        <a:xfrm rot="16200000">
          <a:off x="3288474" y="1430767"/>
          <a:ext cx="375594" cy="32221"/>
        </a:xfrm>
        <a:custGeom>
          <a:avLst/>
          <a:gdLst/>
          <a:ahLst/>
          <a:cxnLst/>
          <a:rect l="0" t="0" r="0" b="0"/>
          <a:pathLst>
            <a:path>
              <a:moveTo>
                <a:pt x="0" y="16110"/>
              </a:moveTo>
              <a:lnTo>
                <a:pt x="375594" y="1611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66882" y="1437488"/>
        <a:ext cx="18779" cy="18779"/>
      </dsp:txXfrm>
    </dsp:sp>
    <dsp:sp modelId="{5F51F37C-5764-4A48-B9BC-141998E487EB}">
      <dsp:nvSpPr>
        <dsp:cNvPr id="0" name=""/>
        <dsp:cNvSpPr/>
      </dsp:nvSpPr>
      <dsp:spPr>
        <a:xfrm>
          <a:off x="2485849" y="14503"/>
          <a:ext cx="1980844" cy="1244577"/>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t>Confidentiality</a:t>
          </a:r>
        </a:p>
      </dsp:txBody>
      <dsp:txXfrm>
        <a:off x="2775937" y="196767"/>
        <a:ext cx="1400668" cy="880049"/>
      </dsp:txXfrm>
    </dsp:sp>
    <dsp:sp modelId="{11294E0C-CBC7-7C44-A130-F868EBD31F53}">
      <dsp:nvSpPr>
        <dsp:cNvPr id="0" name=""/>
        <dsp:cNvSpPr/>
      </dsp:nvSpPr>
      <dsp:spPr>
        <a:xfrm rot="1499652">
          <a:off x="4020745" y="2591940"/>
          <a:ext cx="417267" cy="32221"/>
        </a:xfrm>
        <a:custGeom>
          <a:avLst/>
          <a:gdLst/>
          <a:ahLst/>
          <a:cxnLst/>
          <a:rect l="0" t="0" r="0" b="0"/>
          <a:pathLst>
            <a:path>
              <a:moveTo>
                <a:pt x="0" y="16110"/>
              </a:moveTo>
              <a:lnTo>
                <a:pt x="417267" y="1611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18947" y="2597619"/>
        <a:ext cx="20863" cy="20863"/>
      </dsp:txXfrm>
    </dsp:sp>
    <dsp:sp modelId="{4DCC8275-B372-AD4D-A2EE-C3FD8570D17A}">
      <dsp:nvSpPr>
        <dsp:cNvPr id="0" name=""/>
        <dsp:cNvSpPr/>
      </dsp:nvSpPr>
      <dsp:spPr>
        <a:xfrm>
          <a:off x="4223444" y="2444715"/>
          <a:ext cx="1980844" cy="1244577"/>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t>Availability</a:t>
          </a:r>
        </a:p>
      </dsp:txBody>
      <dsp:txXfrm>
        <a:off x="4513532" y="2626979"/>
        <a:ext cx="1400668" cy="880049"/>
      </dsp:txXfrm>
    </dsp:sp>
    <dsp:sp modelId="{4499BC72-B963-F641-9917-D14F6191E39F}">
      <dsp:nvSpPr>
        <dsp:cNvPr id="0" name=""/>
        <dsp:cNvSpPr/>
      </dsp:nvSpPr>
      <dsp:spPr>
        <a:xfrm rot="9300348">
          <a:off x="2514531" y="2591940"/>
          <a:ext cx="417267" cy="32221"/>
        </a:xfrm>
        <a:custGeom>
          <a:avLst/>
          <a:gdLst/>
          <a:ahLst/>
          <a:cxnLst/>
          <a:rect l="0" t="0" r="0" b="0"/>
          <a:pathLst>
            <a:path>
              <a:moveTo>
                <a:pt x="0" y="16110"/>
              </a:moveTo>
              <a:lnTo>
                <a:pt x="417267" y="1611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712733" y="2597619"/>
        <a:ext cx="20863" cy="20863"/>
      </dsp:txXfrm>
    </dsp:sp>
    <dsp:sp modelId="{BD38976F-E6CA-6245-A561-03EEF8FEC981}">
      <dsp:nvSpPr>
        <dsp:cNvPr id="0" name=""/>
        <dsp:cNvSpPr/>
      </dsp:nvSpPr>
      <dsp:spPr>
        <a:xfrm>
          <a:off x="748254" y="2444715"/>
          <a:ext cx="1980844" cy="1244577"/>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t>Integrity</a:t>
          </a:r>
        </a:p>
      </dsp:txBody>
      <dsp:txXfrm>
        <a:off x="1038342" y="2626979"/>
        <a:ext cx="1400668" cy="8800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C53A0-89BC-4DDF-9D3D-2938DAB3D4A9}">
      <dsp:nvSpPr>
        <dsp:cNvPr id="0" name=""/>
        <dsp:cNvSpPr/>
      </dsp:nvSpPr>
      <dsp:spPr>
        <a:xfrm>
          <a:off x="2689011" y="3"/>
          <a:ext cx="1964600" cy="873908"/>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noProof="0" dirty="0">
              <a:latin typeface="Arial" panose="020B0604020202020204" pitchFamily="34" charset="0"/>
              <a:cs typeface="Arial" panose="020B0604020202020204" pitchFamily="34" charset="0"/>
            </a:rPr>
            <a:t>Preparation</a:t>
          </a:r>
          <a:endParaRPr lang="en-GB" sz="1600" b="1" kern="1200" noProof="0" dirty="0"/>
        </a:p>
      </dsp:txBody>
      <dsp:txXfrm>
        <a:off x="2731672" y="42664"/>
        <a:ext cx="1879278" cy="788586"/>
      </dsp:txXfrm>
    </dsp:sp>
    <dsp:sp modelId="{211C32B7-64C5-4A39-B95E-2904768FB243}">
      <dsp:nvSpPr>
        <dsp:cNvPr id="0" name=""/>
        <dsp:cNvSpPr/>
      </dsp:nvSpPr>
      <dsp:spPr>
        <a:xfrm>
          <a:off x="2322281" y="638128"/>
          <a:ext cx="3493776" cy="3493776"/>
        </a:xfrm>
        <a:custGeom>
          <a:avLst/>
          <a:gdLst/>
          <a:ahLst/>
          <a:cxnLst/>
          <a:rect l="0" t="0" r="0" b="0"/>
          <a:pathLst>
            <a:path>
              <a:moveTo>
                <a:pt x="2530099" y="185415"/>
              </a:moveTo>
              <a:arcTo wR="1746888" hR="1746888" stAng="17798259" swAng="1312024"/>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A9F88332-EE2E-FB45-8EA5-8E1686D3A14E}">
      <dsp:nvSpPr>
        <dsp:cNvPr id="0" name=""/>
        <dsp:cNvSpPr/>
      </dsp:nvSpPr>
      <dsp:spPr>
        <a:xfrm>
          <a:off x="4658919" y="1397994"/>
          <a:ext cx="1964600" cy="873908"/>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b="1" kern="1200" noProof="0" dirty="0">
              <a:latin typeface="Arial" panose="020B0604020202020204" pitchFamily="34" charset="0"/>
              <a:cs typeface="Arial" panose="020B0604020202020204" pitchFamily="34" charset="0"/>
            </a:rPr>
            <a:t>Reconnaissance</a:t>
          </a:r>
          <a:endParaRPr lang="en-GB" sz="1700" b="1" kern="1200" noProof="0" dirty="0"/>
        </a:p>
      </dsp:txBody>
      <dsp:txXfrm>
        <a:off x="4701580" y="1440655"/>
        <a:ext cx="1879278" cy="788586"/>
      </dsp:txXfrm>
    </dsp:sp>
    <dsp:sp modelId="{3D386051-87FC-3B4A-90F9-427B57A05A0A}">
      <dsp:nvSpPr>
        <dsp:cNvPr id="0" name=""/>
        <dsp:cNvSpPr/>
      </dsp:nvSpPr>
      <dsp:spPr>
        <a:xfrm>
          <a:off x="2193802" y="768905"/>
          <a:ext cx="3493776" cy="3493776"/>
        </a:xfrm>
        <a:custGeom>
          <a:avLst/>
          <a:gdLst/>
          <a:ahLst/>
          <a:cxnLst/>
          <a:rect l="0" t="0" r="0" b="0"/>
          <a:pathLst>
            <a:path>
              <a:moveTo>
                <a:pt x="3492479" y="1679568"/>
              </a:moveTo>
              <a:arcTo wR="1746888" hR="1746888" stAng="21467486" swAng="1066359"/>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78D188D-1527-C74B-96D9-BB2F20716573}">
      <dsp:nvSpPr>
        <dsp:cNvPr id="0" name=""/>
        <dsp:cNvSpPr/>
      </dsp:nvSpPr>
      <dsp:spPr>
        <a:xfrm>
          <a:off x="4288858" y="3152655"/>
          <a:ext cx="1964600" cy="873908"/>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noProof="0" dirty="0">
              <a:latin typeface="Arial" panose="020B0604020202020204" pitchFamily="34" charset="0"/>
              <a:cs typeface="Arial" panose="020B0604020202020204" pitchFamily="34" charset="0"/>
            </a:rPr>
            <a:t>Scanning</a:t>
          </a:r>
          <a:endParaRPr lang="en-GB" sz="1600" b="1" kern="1200" noProof="0" dirty="0"/>
        </a:p>
      </dsp:txBody>
      <dsp:txXfrm>
        <a:off x="4331519" y="3195316"/>
        <a:ext cx="1879278" cy="788586"/>
      </dsp:txXfrm>
    </dsp:sp>
    <dsp:sp modelId="{573CEA24-6720-C645-8A90-008E12B0A51D}">
      <dsp:nvSpPr>
        <dsp:cNvPr id="0" name=""/>
        <dsp:cNvSpPr/>
      </dsp:nvSpPr>
      <dsp:spPr>
        <a:xfrm>
          <a:off x="1762148" y="1040225"/>
          <a:ext cx="3493776" cy="3493776"/>
        </a:xfrm>
        <a:custGeom>
          <a:avLst/>
          <a:gdLst/>
          <a:ahLst/>
          <a:cxnLst/>
          <a:rect l="0" t="0" r="0" b="0"/>
          <a:pathLst>
            <a:path>
              <a:moveTo>
                <a:pt x="2584561" y="3279834"/>
              </a:moveTo>
              <a:arcTo wR="1746888" hR="1746888" stAng="3680744" swAng="3438401"/>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8BF512C0-3240-C04C-BA39-23DFAC7817FE}">
      <dsp:nvSpPr>
        <dsp:cNvPr id="0" name=""/>
        <dsp:cNvSpPr/>
      </dsp:nvSpPr>
      <dsp:spPr>
        <a:xfrm>
          <a:off x="856396" y="3152695"/>
          <a:ext cx="1964600" cy="873908"/>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noProof="0" dirty="0">
              <a:latin typeface="Arial" panose="020B0604020202020204" pitchFamily="34" charset="0"/>
              <a:cs typeface="Arial" panose="020B0604020202020204" pitchFamily="34" charset="0"/>
            </a:rPr>
            <a:t>Exploitation</a:t>
          </a:r>
          <a:endParaRPr lang="en-GB" sz="1600" b="1" kern="1200" noProof="0" dirty="0"/>
        </a:p>
      </dsp:txBody>
      <dsp:txXfrm>
        <a:off x="899057" y="3195356"/>
        <a:ext cx="1879278" cy="788586"/>
      </dsp:txXfrm>
    </dsp:sp>
    <dsp:sp modelId="{94FC320A-A3BB-3648-87FB-78176A30D128}">
      <dsp:nvSpPr>
        <dsp:cNvPr id="0" name=""/>
        <dsp:cNvSpPr/>
      </dsp:nvSpPr>
      <dsp:spPr>
        <a:xfrm>
          <a:off x="1497178" y="889787"/>
          <a:ext cx="3493776" cy="3493776"/>
        </a:xfrm>
        <a:custGeom>
          <a:avLst/>
          <a:gdLst/>
          <a:ahLst/>
          <a:cxnLst/>
          <a:rect l="0" t="0" r="0" b="0"/>
          <a:pathLst>
            <a:path>
              <a:moveTo>
                <a:pt x="34448" y="2092096"/>
              </a:moveTo>
              <a:arcTo wR="1746888" hR="1746888" stAng="10116155" swAng="1060033"/>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A3D68838-9F51-6D4D-958B-A95DC5B0653E}">
      <dsp:nvSpPr>
        <dsp:cNvPr id="0" name=""/>
        <dsp:cNvSpPr/>
      </dsp:nvSpPr>
      <dsp:spPr>
        <a:xfrm>
          <a:off x="580752" y="1397973"/>
          <a:ext cx="1964600" cy="873908"/>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noProof="0" dirty="0">
              <a:latin typeface="Arial" panose="020B0604020202020204" pitchFamily="34" charset="0"/>
              <a:cs typeface="Arial" panose="020B0604020202020204" pitchFamily="34" charset="0"/>
            </a:rPr>
            <a:t>Reporting</a:t>
          </a:r>
          <a:endParaRPr lang="en-GB" sz="1600" b="1" kern="1200" noProof="0" dirty="0"/>
        </a:p>
      </dsp:txBody>
      <dsp:txXfrm>
        <a:off x="623413" y="1440634"/>
        <a:ext cx="1879278" cy="788586"/>
      </dsp:txXfrm>
    </dsp:sp>
    <dsp:sp modelId="{95714D09-B345-1342-88E6-339A601C40FF}">
      <dsp:nvSpPr>
        <dsp:cNvPr id="0" name=""/>
        <dsp:cNvSpPr/>
      </dsp:nvSpPr>
      <dsp:spPr>
        <a:xfrm>
          <a:off x="1340015" y="692877"/>
          <a:ext cx="3493776" cy="3493776"/>
        </a:xfrm>
        <a:custGeom>
          <a:avLst/>
          <a:gdLst/>
          <a:ahLst/>
          <a:cxnLst/>
          <a:rect l="0" t="0" r="0" b="0"/>
          <a:pathLst>
            <a:path>
              <a:moveTo>
                <a:pt x="500725" y="522675"/>
              </a:moveTo>
              <a:arcTo wR="1746888" hR="1746888" stAng="13469455" swAng="1467756"/>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F9B55-CA76-45C8-960F-BFD94647BB70}">
      <dsp:nvSpPr>
        <dsp:cNvPr id="0" name=""/>
        <dsp:cNvSpPr/>
      </dsp:nvSpPr>
      <dsp:spPr>
        <a:xfrm rot="5400000">
          <a:off x="1840381" y="1927467"/>
          <a:ext cx="1723763" cy="1962443"/>
        </a:xfrm>
        <a:prstGeom prst="bentUpArrow">
          <a:avLst>
            <a:gd name="adj1" fmla="val 32840"/>
            <a:gd name="adj2" fmla="val 25000"/>
            <a:gd name="adj3" fmla="val 35780"/>
          </a:avLst>
        </a:prstGeom>
        <a:solidFill>
          <a:schemeClr val="dk1">
            <a:tint val="40000"/>
            <a:hueOff val="0"/>
            <a:satOff val="0"/>
            <a:lumOff val="0"/>
            <a:alphaOff val="0"/>
          </a:schemeClr>
        </a:solidFill>
        <a:ln w="9525" cap="flat" cmpd="sng" algn="ctr">
          <a:solidFill>
            <a:schemeClr val="dk1">
              <a:shade val="80000"/>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805EE19A-0562-4547-933E-024CC1FA2E53}">
      <dsp:nvSpPr>
        <dsp:cNvPr id="0" name=""/>
        <dsp:cNvSpPr/>
      </dsp:nvSpPr>
      <dsp:spPr>
        <a:xfrm>
          <a:off x="1033172" y="16640"/>
          <a:ext cx="3907799" cy="2031167"/>
        </a:xfrm>
        <a:prstGeom prst="roundRect">
          <a:avLst>
            <a:gd name="adj" fmla="val 1667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b="1" kern="1200" dirty="0">
              <a:latin typeface="+mn-lt"/>
              <a:cs typeface="Times New Roman" panose="02020603050405020304" pitchFamily="18" charset="0"/>
            </a:rPr>
            <a:t>VA: </a:t>
          </a:r>
        </a:p>
        <a:p>
          <a:pPr marL="0" lvl="0" indent="0" algn="ctr" defTabSz="1600200">
            <a:lnSpc>
              <a:spcPct val="90000"/>
            </a:lnSpc>
            <a:spcBef>
              <a:spcPct val="0"/>
            </a:spcBef>
            <a:spcAft>
              <a:spcPct val="35000"/>
            </a:spcAft>
            <a:buNone/>
          </a:pPr>
          <a:r>
            <a:rPr lang="en-US" sz="3600" b="1" kern="1200" dirty="0">
              <a:latin typeface="+mn-lt"/>
              <a:cs typeface="Times New Roman" panose="02020603050405020304" pitchFamily="18" charset="0"/>
            </a:rPr>
            <a:t>List-Orientation</a:t>
          </a:r>
        </a:p>
      </dsp:txBody>
      <dsp:txXfrm>
        <a:off x="1132343" y="115811"/>
        <a:ext cx="3709457" cy="1832825"/>
      </dsp:txXfrm>
    </dsp:sp>
    <dsp:sp modelId="{3FFA8D0D-197F-47D8-9C3C-229F875A87C9}">
      <dsp:nvSpPr>
        <dsp:cNvPr id="0" name=""/>
        <dsp:cNvSpPr/>
      </dsp:nvSpPr>
      <dsp:spPr>
        <a:xfrm>
          <a:off x="4437973" y="210359"/>
          <a:ext cx="2110494" cy="1641679"/>
        </a:xfrm>
        <a:prstGeom prst="rect">
          <a:avLst/>
        </a:prstGeom>
        <a:noFill/>
        <a:ln>
          <a:noFill/>
        </a:ln>
        <a:effectLst/>
      </dsp:spPr>
      <dsp:style>
        <a:lnRef idx="0">
          <a:scrgbClr r="0" g="0" b="0"/>
        </a:lnRef>
        <a:fillRef idx="0">
          <a:scrgbClr r="0" g="0" b="0"/>
        </a:fillRef>
        <a:effectRef idx="0">
          <a:scrgbClr r="0" g="0" b="0"/>
        </a:effectRef>
        <a:fontRef idx="minor"/>
      </dsp:style>
    </dsp:sp>
    <dsp:sp modelId="{BA65095E-770D-4082-A9B8-86B0F2244001}">
      <dsp:nvSpPr>
        <dsp:cNvPr id="0" name=""/>
        <dsp:cNvSpPr/>
      </dsp:nvSpPr>
      <dsp:spPr>
        <a:xfrm>
          <a:off x="3680514" y="2298312"/>
          <a:ext cx="3907799" cy="2031167"/>
        </a:xfrm>
        <a:prstGeom prst="roundRect">
          <a:avLst>
            <a:gd name="adj" fmla="val 1667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latin typeface="+mn-lt"/>
              <a:cs typeface="Times New Roman" panose="02020603050405020304" pitchFamily="18" charset="0"/>
            </a:rPr>
            <a:t>PT: </a:t>
          </a:r>
        </a:p>
        <a:p>
          <a:pPr marL="0" lvl="0" indent="0" algn="ctr" defTabSz="1422400">
            <a:lnSpc>
              <a:spcPct val="90000"/>
            </a:lnSpc>
            <a:spcBef>
              <a:spcPct val="0"/>
            </a:spcBef>
            <a:spcAft>
              <a:spcPct val="35000"/>
            </a:spcAft>
            <a:buNone/>
          </a:pPr>
          <a:r>
            <a:rPr lang="en-US" sz="3200" b="1" kern="1200" dirty="0">
              <a:latin typeface="+mn-lt"/>
              <a:cs typeface="Times New Roman" panose="02020603050405020304" pitchFamily="18" charset="0"/>
            </a:rPr>
            <a:t>Goal-Orientation</a:t>
          </a:r>
        </a:p>
      </dsp:txBody>
      <dsp:txXfrm>
        <a:off x="3779685" y="2397483"/>
        <a:ext cx="3709457" cy="18328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6A7BF2-DB17-400F-B540-BE7405460195}">
      <dsp:nvSpPr>
        <dsp:cNvPr id="0" name=""/>
        <dsp:cNvSpPr/>
      </dsp:nvSpPr>
      <dsp:spPr>
        <a:xfrm>
          <a:off x="393" y="873674"/>
          <a:ext cx="1909616" cy="63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ctr" defTabSz="889000">
            <a:lnSpc>
              <a:spcPct val="90000"/>
            </a:lnSpc>
            <a:spcBef>
              <a:spcPct val="0"/>
            </a:spcBef>
            <a:spcAft>
              <a:spcPct val="35000"/>
            </a:spcAft>
            <a:buNone/>
          </a:pPr>
          <a:r>
            <a:rPr lang="en-US" sz="2000" b="1" kern="1200">
              <a:latin typeface="Arial" panose="020B0604020202020204" pitchFamily="34" charset="0"/>
              <a:cs typeface="Arial" panose="020B0604020202020204" pitchFamily="34" charset="0"/>
            </a:rPr>
            <a:t>Vulnerability Assessment</a:t>
          </a:r>
          <a:endParaRPr lang="en-US" sz="2000" b="1" kern="1200" dirty="0">
            <a:latin typeface="Arial" panose="020B0604020202020204" pitchFamily="34" charset="0"/>
            <a:cs typeface="Arial" panose="020B0604020202020204" pitchFamily="34" charset="0"/>
          </a:endParaRPr>
        </a:p>
      </dsp:txBody>
      <dsp:txXfrm>
        <a:off x="393" y="873674"/>
        <a:ext cx="1909616" cy="632981"/>
      </dsp:txXfrm>
    </dsp:sp>
    <dsp:sp modelId="{4E1B72D8-97C6-48D5-BC30-C971FADE122E}">
      <dsp:nvSpPr>
        <dsp:cNvPr id="0" name=""/>
        <dsp:cNvSpPr/>
      </dsp:nvSpPr>
      <dsp:spPr>
        <a:xfrm>
          <a:off x="1910009" y="3324"/>
          <a:ext cx="485489" cy="2373679"/>
        </a:xfrm>
        <a:prstGeom prst="leftBrace">
          <a:avLst>
            <a:gd name="adj1" fmla="val 35000"/>
            <a:gd name="adj2" fmla="val 50000"/>
          </a:avLst>
        </a:pr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7EA4C0-AF18-4773-9107-E5AB16DA59E6}">
      <dsp:nvSpPr>
        <dsp:cNvPr id="0" name=""/>
        <dsp:cNvSpPr/>
      </dsp:nvSpPr>
      <dsp:spPr>
        <a:xfrm>
          <a:off x="2318833" y="61776"/>
          <a:ext cx="5565227" cy="2338857"/>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171450" lvl="1" indent="-171450" algn="l"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Passively testing security controls</a:t>
          </a:r>
        </a:p>
        <a:p>
          <a:pPr marL="171450" lvl="1" indent="-171450" algn="l"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Identify lack of security controls</a:t>
          </a:r>
        </a:p>
        <a:p>
          <a:pPr marL="171450" lvl="1" indent="-171450" algn="l"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Identify vulnerabilities </a:t>
          </a:r>
        </a:p>
        <a:p>
          <a:pPr marL="171450" lvl="1" indent="-171450" algn="l"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Identify common misconfigurations</a:t>
          </a:r>
        </a:p>
        <a:p>
          <a:pPr marL="171450" lvl="1" indent="-171450" algn="l"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Identify </a:t>
          </a:r>
          <a:r>
            <a:rPr lang="en-US" sz="1600" b="0" kern="1200" dirty="0">
              <a:latin typeface="Arial" panose="020B0604020202020204" pitchFamily="34" charset="0"/>
              <a:cs typeface="Arial" panose="020B0604020202020204" pitchFamily="34" charset="0"/>
            </a:rPr>
            <a:t>default installation and configurations</a:t>
          </a:r>
        </a:p>
        <a:p>
          <a:pPr marL="171450" lvl="1" indent="-171450" algn="l"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False positive</a:t>
          </a:r>
        </a:p>
      </dsp:txBody>
      <dsp:txXfrm>
        <a:off x="2318833" y="61776"/>
        <a:ext cx="5565227" cy="2338857"/>
      </dsp:txXfrm>
    </dsp:sp>
    <dsp:sp modelId="{4F182FE6-7600-461F-ACFB-9D5A94C286F1}">
      <dsp:nvSpPr>
        <dsp:cNvPr id="0" name=""/>
        <dsp:cNvSpPr/>
      </dsp:nvSpPr>
      <dsp:spPr>
        <a:xfrm>
          <a:off x="393" y="3258622"/>
          <a:ext cx="1846226" cy="6329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Arial" panose="020B0604020202020204" pitchFamily="34" charset="0"/>
              <a:cs typeface="Arial" panose="020B0604020202020204" pitchFamily="34" charset="0"/>
            </a:rPr>
            <a:t>Penetration Testing</a:t>
          </a:r>
        </a:p>
      </dsp:txBody>
      <dsp:txXfrm>
        <a:off x="393" y="3258622"/>
        <a:ext cx="1846226" cy="632981"/>
      </dsp:txXfrm>
    </dsp:sp>
    <dsp:sp modelId="{D9F3C263-EC8F-435D-A378-2C18E0CB6D48}">
      <dsp:nvSpPr>
        <dsp:cNvPr id="0" name=""/>
        <dsp:cNvSpPr/>
      </dsp:nvSpPr>
      <dsp:spPr>
        <a:xfrm>
          <a:off x="1846620" y="2586079"/>
          <a:ext cx="469373" cy="1978066"/>
        </a:xfrm>
        <a:prstGeom prst="leftBrace">
          <a:avLst>
            <a:gd name="adj1" fmla="val 35000"/>
            <a:gd name="adj2" fmla="val 50000"/>
          </a:avLst>
        </a:prstGeom>
        <a:noFill/>
        <a:ln w="25400" cap="flat" cmpd="sng" algn="ctr">
          <a:solidFill>
            <a:schemeClr val="dk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BCBF4DB-09F7-4934-94A1-252447942442}">
      <dsp:nvSpPr>
        <dsp:cNvPr id="0" name=""/>
        <dsp:cNvSpPr/>
      </dsp:nvSpPr>
      <dsp:spPr>
        <a:xfrm>
          <a:off x="2270647" y="2492092"/>
          <a:ext cx="5646591" cy="2166042"/>
        </a:xfrm>
        <a:prstGeom prst="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marL="171450" lvl="1" indent="-171450" algn="l"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Verify a threat exists</a:t>
          </a:r>
        </a:p>
        <a:p>
          <a:pPr marL="171450" lvl="1" indent="-171450" algn="l"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Actively test security controls </a:t>
          </a:r>
        </a:p>
        <a:p>
          <a:pPr marL="171450" lvl="1" indent="-171450" algn="l"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Bypass security controls</a:t>
          </a:r>
        </a:p>
        <a:p>
          <a:pPr marL="171450" lvl="1" indent="-171450" algn="l"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Assesses the security model of the network as a whole</a:t>
          </a:r>
        </a:p>
        <a:p>
          <a:pPr marL="171450" lvl="1" indent="-171450" algn="l" defTabSz="711200">
            <a:lnSpc>
              <a:spcPct val="150000"/>
            </a:lnSpc>
            <a:spcBef>
              <a:spcPct val="0"/>
            </a:spcBef>
            <a:spcAft>
              <a:spcPct val="15000"/>
            </a:spcAft>
            <a:buChar char="•"/>
          </a:pPr>
          <a:r>
            <a:rPr lang="en-US" sz="1600" kern="1200" dirty="0">
              <a:latin typeface="Arial" panose="020B0604020202020204" pitchFamily="34" charset="0"/>
              <a:cs typeface="Arial" panose="020B0604020202020204" pitchFamily="34" charset="0"/>
            </a:rPr>
            <a:t>Exploiting vulnerabilities</a:t>
          </a:r>
        </a:p>
      </dsp:txBody>
      <dsp:txXfrm>
        <a:off x="2270647" y="2492092"/>
        <a:ext cx="5646591" cy="21660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4E437A-1131-4C50-9E14-743BB53DAA26}">
      <dsp:nvSpPr>
        <dsp:cNvPr id="0" name=""/>
        <dsp:cNvSpPr/>
      </dsp:nvSpPr>
      <dsp:spPr>
        <a:xfrm>
          <a:off x="0" y="336397"/>
          <a:ext cx="8905059" cy="1300950"/>
        </a:xfrm>
        <a:prstGeom prst="rect">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1132" tIns="291592" rIns="691132" bIns="99568" numCol="1" spcCol="1270" anchor="t" anchorCtr="0">
          <a:noAutofit/>
        </a:bodyPr>
        <a:lstStyle/>
        <a:p>
          <a:pPr marL="114300" lvl="1" indent="-114300" algn="l" defTabSz="622300">
            <a:lnSpc>
              <a:spcPct val="90000"/>
            </a:lnSpc>
            <a:spcBef>
              <a:spcPct val="0"/>
            </a:spcBef>
            <a:spcAft>
              <a:spcPct val="15000"/>
            </a:spcAft>
            <a:buChar char="•"/>
          </a:pPr>
          <a:r>
            <a:rPr lang="en-US" sz="1400" b="1" i="0" kern="1200" dirty="0"/>
            <a:t>Customer Maturity Level</a:t>
          </a:r>
          <a:r>
            <a:rPr lang="en-US" sz="1400" b="0" i="0" kern="1200" dirty="0"/>
            <a:t>: Low to Medium. Usually requested by customers who already know they have issues, and need help getting started.</a:t>
          </a:r>
          <a:endParaRPr lang="en-US" sz="1400" b="1" kern="1200" dirty="0"/>
        </a:p>
        <a:p>
          <a:pPr marL="114300" lvl="1" indent="-114300" algn="l" defTabSz="622300">
            <a:lnSpc>
              <a:spcPct val="90000"/>
            </a:lnSpc>
            <a:spcBef>
              <a:spcPct val="0"/>
            </a:spcBef>
            <a:spcAft>
              <a:spcPct val="15000"/>
            </a:spcAft>
            <a:buChar char="•"/>
          </a:pPr>
          <a:r>
            <a:rPr lang="en-US" sz="1400" b="1" i="0" kern="1200" dirty="0"/>
            <a:t>Goal</a:t>
          </a:r>
          <a:r>
            <a:rPr lang="en-US" sz="1400" b="0" i="0" kern="1200" dirty="0"/>
            <a:t>: Attain a </a:t>
          </a:r>
          <a:r>
            <a:rPr lang="en-US" sz="1400" b="1" i="0" kern="1200" dirty="0"/>
            <a:t>prioritized list of vulnerabilities </a:t>
          </a:r>
          <a:r>
            <a:rPr lang="en-US" sz="1400" b="0" i="0" kern="1200" dirty="0"/>
            <a:t>in the environment so that remediation can occur.</a:t>
          </a:r>
          <a:endParaRPr lang="en-US" sz="1400" b="1" kern="1200" dirty="0"/>
        </a:p>
        <a:p>
          <a:pPr marL="114300" lvl="1" indent="-114300" algn="l" defTabSz="622300">
            <a:lnSpc>
              <a:spcPct val="90000"/>
            </a:lnSpc>
            <a:spcBef>
              <a:spcPct val="0"/>
            </a:spcBef>
            <a:spcAft>
              <a:spcPct val="15000"/>
            </a:spcAft>
            <a:buChar char="•"/>
          </a:pPr>
          <a:r>
            <a:rPr lang="en-US" sz="1400" b="1" i="0" kern="1200"/>
            <a:t>Focus</a:t>
          </a:r>
          <a:r>
            <a:rPr lang="en-US" sz="1400" b="0" i="0" kern="1200"/>
            <a:t>: Breadth over depth.</a:t>
          </a:r>
          <a:endParaRPr lang="en-US" sz="1400" b="1" kern="1200" dirty="0"/>
        </a:p>
      </dsp:txBody>
      <dsp:txXfrm>
        <a:off x="0" y="336397"/>
        <a:ext cx="8905059" cy="1300950"/>
      </dsp:txXfrm>
    </dsp:sp>
    <dsp:sp modelId="{FA57AB1B-B84E-41A6-A418-A6486C3B1610}">
      <dsp:nvSpPr>
        <dsp:cNvPr id="0" name=""/>
        <dsp:cNvSpPr/>
      </dsp:nvSpPr>
      <dsp:spPr>
        <a:xfrm>
          <a:off x="445252" y="129756"/>
          <a:ext cx="6233541" cy="41328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35613" tIns="0" rIns="235613"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Arial Black" panose="020B0A04020102020204" pitchFamily="34" charset="0"/>
              <a:cs typeface="Arial" panose="020B0604020202020204" pitchFamily="34" charset="0"/>
            </a:rPr>
            <a:t>Vulnerability Assessment </a:t>
          </a:r>
          <a:endParaRPr lang="en-US" sz="1400" b="1" kern="1200" dirty="0"/>
        </a:p>
      </dsp:txBody>
      <dsp:txXfrm>
        <a:off x="465427" y="149931"/>
        <a:ext cx="6193191" cy="372930"/>
      </dsp:txXfrm>
    </dsp:sp>
    <dsp:sp modelId="{632AE54C-072B-4114-875B-C655EFEA9D7D}">
      <dsp:nvSpPr>
        <dsp:cNvPr id="0" name=""/>
        <dsp:cNvSpPr/>
      </dsp:nvSpPr>
      <dsp:spPr>
        <a:xfrm>
          <a:off x="0" y="1919587"/>
          <a:ext cx="8905059" cy="1499400"/>
        </a:xfrm>
        <a:prstGeom prst="rect">
          <a:avLst/>
        </a:prstGeom>
        <a:solidFill>
          <a:schemeClr val="dk1">
            <a:alpha val="90000"/>
            <a:tint val="40000"/>
            <a:hueOff val="0"/>
            <a:satOff val="0"/>
            <a:lumOff val="0"/>
            <a:alphaOff val="0"/>
          </a:schemeClr>
        </a:solidFill>
        <a:ln w="9525" cap="flat" cmpd="sng" algn="ctr">
          <a:solidFill>
            <a:schemeClr val="dk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91132" tIns="291592" rIns="691132" bIns="99568" numCol="1" spcCol="1270" anchor="t" anchorCtr="0">
          <a:noAutofit/>
        </a:bodyPr>
        <a:lstStyle/>
        <a:p>
          <a:pPr marL="114300" lvl="1" indent="-114300" algn="l" defTabSz="622300">
            <a:lnSpc>
              <a:spcPct val="90000"/>
            </a:lnSpc>
            <a:spcBef>
              <a:spcPct val="0"/>
            </a:spcBef>
            <a:spcAft>
              <a:spcPct val="15000"/>
            </a:spcAft>
            <a:buChar char="•"/>
          </a:pPr>
          <a:r>
            <a:rPr lang="en-US" sz="1400" b="1" i="0" kern="1200"/>
            <a:t>Customer Maturity Level</a:t>
          </a:r>
          <a:r>
            <a:rPr lang="en-US" sz="1400" b="0" i="0" kern="1200"/>
            <a:t>: High. The client believes their defenses to be strong, and wants to test that assertion.</a:t>
          </a:r>
          <a:endParaRPr lang="en-US" sz="1400" kern="1200" dirty="0"/>
        </a:p>
        <a:p>
          <a:pPr marL="114300" lvl="1" indent="-114300" algn="l" defTabSz="622300">
            <a:lnSpc>
              <a:spcPct val="90000"/>
            </a:lnSpc>
            <a:spcBef>
              <a:spcPct val="0"/>
            </a:spcBef>
            <a:spcAft>
              <a:spcPct val="15000"/>
            </a:spcAft>
            <a:buChar char="•"/>
          </a:pPr>
          <a:r>
            <a:rPr lang="en-US" sz="1400" b="1" i="0" kern="1200"/>
            <a:t>Goal</a:t>
          </a:r>
          <a:r>
            <a:rPr lang="en-US" sz="1400" b="0" i="0" kern="1200"/>
            <a:t>: Determine whether a mature security posture can withstand an intrusion attempt from an advanced attacker with a specific goal.</a:t>
          </a:r>
          <a:endParaRPr lang="en-US" sz="1400" kern="1200" dirty="0"/>
        </a:p>
        <a:p>
          <a:pPr marL="114300" lvl="1" indent="-114300" algn="l" defTabSz="622300">
            <a:lnSpc>
              <a:spcPct val="90000"/>
            </a:lnSpc>
            <a:spcBef>
              <a:spcPct val="0"/>
            </a:spcBef>
            <a:spcAft>
              <a:spcPct val="15000"/>
            </a:spcAft>
            <a:buChar char="•"/>
          </a:pPr>
          <a:r>
            <a:rPr lang="en-US" sz="1400" b="1" i="0" kern="1200" dirty="0"/>
            <a:t>Focus</a:t>
          </a:r>
          <a:r>
            <a:rPr lang="en-US" sz="1400" b="0" i="0" kern="1200" dirty="0"/>
            <a:t>: Depth over breadth.</a:t>
          </a:r>
          <a:endParaRPr lang="en-US" sz="1400" kern="1200" dirty="0"/>
        </a:p>
      </dsp:txBody>
      <dsp:txXfrm>
        <a:off x="0" y="1919587"/>
        <a:ext cx="8905059" cy="1499400"/>
      </dsp:txXfrm>
    </dsp:sp>
    <dsp:sp modelId="{DD50EAFF-082E-423A-80C7-74452A2FEF4D}">
      <dsp:nvSpPr>
        <dsp:cNvPr id="0" name=""/>
        <dsp:cNvSpPr/>
      </dsp:nvSpPr>
      <dsp:spPr>
        <a:xfrm>
          <a:off x="445252" y="1712947"/>
          <a:ext cx="6233541" cy="413280"/>
        </a:xfrm>
        <a:prstGeom prst="roundRect">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35613" tIns="0" rIns="235613" bIns="0" numCol="1" spcCol="1270" anchor="ctr" anchorCtr="0">
          <a:noAutofit/>
        </a:bodyPr>
        <a:lstStyle/>
        <a:p>
          <a:pPr marL="0" lvl="0" indent="0" algn="l" defTabSz="1066800">
            <a:lnSpc>
              <a:spcPct val="90000"/>
            </a:lnSpc>
            <a:spcBef>
              <a:spcPct val="0"/>
            </a:spcBef>
            <a:spcAft>
              <a:spcPct val="35000"/>
            </a:spcAft>
            <a:buNone/>
          </a:pPr>
          <a:r>
            <a:rPr lang="en-US" sz="2400" b="1" kern="1200">
              <a:latin typeface="Arial Black" panose="020B0A04020102020204" pitchFamily="34" charset="0"/>
              <a:cs typeface="Arial" panose="020B0604020202020204" pitchFamily="34" charset="0"/>
            </a:rPr>
            <a:t>Penetration Testing</a:t>
          </a:r>
          <a:endParaRPr lang="en-US" sz="2400" kern="1200" dirty="0"/>
        </a:p>
      </dsp:txBody>
      <dsp:txXfrm>
        <a:off x="465427" y="1733122"/>
        <a:ext cx="6193191" cy="372930"/>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9786" cy="496967"/>
          </a:xfrm>
          <a:prstGeom prst="rect">
            <a:avLst/>
          </a:prstGeom>
        </p:spPr>
        <p:txBody>
          <a:bodyPr vert="horz" lIns="92446" tIns="46223" rIns="92446" bIns="46223" rtlCol="0"/>
          <a:lstStyle>
            <a:lvl1pPr algn="l">
              <a:defRPr sz="1200"/>
            </a:lvl1pPr>
          </a:lstStyle>
          <a:p>
            <a:endParaRPr lang="en-MY"/>
          </a:p>
        </p:txBody>
      </p:sp>
      <p:sp>
        <p:nvSpPr>
          <p:cNvPr id="3" name="Date Placeholder 2"/>
          <p:cNvSpPr>
            <a:spLocks noGrp="1"/>
          </p:cNvSpPr>
          <p:nvPr>
            <p:ph type="dt" sz="quarter" idx="1"/>
          </p:nvPr>
        </p:nvSpPr>
        <p:spPr>
          <a:xfrm>
            <a:off x="3855839" y="1"/>
            <a:ext cx="2949786" cy="496967"/>
          </a:xfrm>
          <a:prstGeom prst="rect">
            <a:avLst/>
          </a:prstGeom>
        </p:spPr>
        <p:txBody>
          <a:bodyPr vert="horz" lIns="92446" tIns="46223" rIns="92446" bIns="46223" rtlCol="0"/>
          <a:lstStyle>
            <a:lvl1pPr algn="r">
              <a:defRPr sz="1200"/>
            </a:lvl1pPr>
          </a:lstStyle>
          <a:p>
            <a:fld id="{1B5F3EFF-22B5-47CF-ADDD-E6D13F55E143}" type="datetimeFigureOut">
              <a:rPr lang="en-MY" smtClean="0"/>
              <a:t>6/6/2023</a:t>
            </a:fld>
            <a:endParaRPr lang="en-MY"/>
          </a:p>
        </p:txBody>
      </p:sp>
      <p:sp>
        <p:nvSpPr>
          <p:cNvPr id="4" name="Footer Placeholder 3"/>
          <p:cNvSpPr>
            <a:spLocks noGrp="1"/>
          </p:cNvSpPr>
          <p:nvPr>
            <p:ph type="ftr" sz="quarter" idx="2"/>
          </p:nvPr>
        </p:nvSpPr>
        <p:spPr>
          <a:xfrm>
            <a:off x="0" y="9440647"/>
            <a:ext cx="2949786" cy="496967"/>
          </a:xfrm>
          <a:prstGeom prst="rect">
            <a:avLst/>
          </a:prstGeom>
        </p:spPr>
        <p:txBody>
          <a:bodyPr vert="horz" lIns="92446" tIns="46223" rIns="92446" bIns="46223" rtlCol="0" anchor="b"/>
          <a:lstStyle>
            <a:lvl1pPr algn="l">
              <a:defRPr sz="1200"/>
            </a:lvl1pPr>
          </a:lstStyle>
          <a:p>
            <a:endParaRPr lang="en-MY"/>
          </a:p>
        </p:txBody>
      </p:sp>
      <p:sp>
        <p:nvSpPr>
          <p:cNvPr id="5" name="Slide Number Placeholder 4"/>
          <p:cNvSpPr>
            <a:spLocks noGrp="1"/>
          </p:cNvSpPr>
          <p:nvPr>
            <p:ph type="sldNum" sz="quarter" idx="3"/>
          </p:nvPr>
        </p:nvSpPr>
        <p:spPr>
          <a:xfrm>
            <a:off x="3855839" y="9440647"/>
            <a:ext cx="2949786" cy="496967"/>
          </a:xfrm>
          <a:prstGeom prst="rect">
            <a:avLst/>
          </a:prstGeom>
        </p:spPr>
        <p:txBody>
          <a:bodyPr vert="horz" lIns="92446" tIns="46223" rIns="92446" bIns="46223" rtlCol="0" anchor="b"/>
          <a:lstStyle>
            <a:lvl1pPr algn="r">
              <a:defRPr sz="1200"/>
            </a:lvl1pPr>
          </a:lstStyle>
          <a:p>
            <a:fld id="{946F7AA4-6045-4F63-A044-1CAA346F8A95}" type="slidenum">
              <a:rPr lang="en-MY" smtClean="0"/>
              <a:t>‹#›</a:t>
            </a:fld>
            <a:endParaRPr lang="en-MY"/>
          </a:p>
        </p:txBody>
      </p:sp>
    </p:spTree>
    <p:extLst>
      <p:ext uri="{BB962C8B-B14F-4D97-AF65-F5344CB8AC3E}">
        <p14:creationId xmlns:p14="http://schemas.microsoft.com/office/powerpoint/2010/main" val="31990515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9786" cy="496967"/>
          </a:xfrm>
          <a:prstGeom prst="rect">
            <a:avLst/>
          </a:prstGeom>
        </p:spPr>
        <p:txBody>
          <a:bodyPr vert="horz" lIns="92446" tIns="46223" rIns="92446" bIns="46223" rtlCol="0"/>
          <a:lstStyle>
            <a:lvl1pPr algn="l">
              <a:defRPr sz="1200"/>
            </a:lvl1pPr>
          </a:lstStyle>
          <a:p>
            <a:endParaRPr lang="en-MY"/>
          </a:p>
        </p:txBody>
      </p:sp>
      <p:sp>
        <p:nvSpPr>
          <p:cNvPr id="3" name="Date Placeholder 2"/>
          <p:cNvSpPr>
            <a:spLocks noGrp="1"/>
          </p:cNvSpPr>
          <p:nvPr>
            <p:ph type="dt" idx="1"/>
          </p:nvPr>
        </p:nvSpPr>
        <p:spPr>
          <a:xfrm>
            <a:off x="3855839" y="1"/>
            <a:ext cx="2949786" cy="496967"/>
          </a:xfrm>
          <a:prstGeom prst="rect">
            <a:avLst/>
          </a:prstGeom>
        </p:spPr>
        <p:txBody>
          <a:bodyPr vert="horz" lIns="92446" tIns="46223" rIns="92446" bIns="46223" rtlCol="0"/>
          <a:lstStyle>
            <a:lvl1pPr algn="r">
              <a:defRPr sz="1200"/>
            </a:lvl1pPr>
          </a:lstStyle>
          <a:p>
            <a:fld id="{65E319F6-921C-47E3-B1D8-113A8A141E54}" type="datetimeFigureOut">
              <a:rPr lang="en-MY" smtClean="0"/>
              <a:t>6/6/2023</a:t>
            </a:fld>
            <a:endParaRPr lang="en-MY"/>
          </a:p>
        </p:txBody>
      </p:sp>
      <p:sp>
        <p:nvSpPr>
          <p:cNvPr id="4" name="Slide Image Placeholder 3"/>
          <p:cNvSpPr>
            <a:spLocks noGrp="1" noRot="1" noChangeAspect="1"/>
          </p:cNvSpPr>
          <p:nvPr>
            <p:ph type="sldImg" idx="2"/>
          </p:nvPr>
        </p:nvSpPr>
        <p:spPr>
          <a:xfrm>
            <a:off x="917575" y="744538"/>
            <a:ext cx="4972050" cy="3729037"/>
          </a:xfrm>
          <a:prstGeom prst="rect">
            <a:avLst/>
          </a:prstGeom>
          <a:noFill/>
          <a:ln w="12700">
            <a:solidFill>
              <a:prstClr val="black"/>
            </a:solidFill>
          </a:ln>
        </p:spPr>
        <p:txBody>
          <a:bodyPr vert="horz" lIns="92446" tIns="46223" rIns="92446" bIns="46223" rtlCol="0" anchor="ctr"/>
          <a:lstStyle/>
          <a:p>
            <a:endParaRPr lang="en-MY"/>
          </a:p>
        </p:txBody>
      </p:sp>
      <p:sp>
        <p:nvSpPr>
          <p:cNvPr id="5" name="Notes Placeholder 4"/>
          <p:cNvSpPr>
            <a:spLocks noGrp="1"/>
          </p:cNvSpPr>
          <p:nvPr>
            <p:ph type="body" sz="quarter" idx="3"/>
          </p:nvPr>
        </p:nvSpPr>
        <p:spPr>
          <a:xfrm>
            <a:off x="680720" y="4721186"/>
            <a:ext cx="5445760" cy="4472702"/>
          </a:xfrm>
          <a:prstGeom prst="rect">
            <a:avLst/>
          </a:prstGeom>
        </p:spPr>
        <p:txBody>
          <a:bodyPr vert="horz" lIns="92446" tIns="46223" rIns="92446" bIns="4622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9440647"/>
            <a:ext cx="2949786" cy="496967"/>
          </a:xfrm>
          <a:prstGeom prst="rect">
            <a:avLst/>
          </a:prstGeom>
        </p:spPr>
        <p:txBody>
          <a:bodyPr vert="horz" lIns="92446" tIns="46223" rIns="92446" bIns="46223" rtlCol="0" anchor="b"/>
          <a:lstStyle>
            <a:lvl1pPr algn="l">
              <a:defRPr sz="1200"/>
            </a:lvl1pPr>
          </a:lstStyle>
          <a:p>
            <a:endParaRPr lang="en-MY"/>
          </a:p>
        </p:txBody>
      </p:sp>
      <p:sp>
        <p:nvSpPr>
          <p:cNvPr id="7" name="Slide Number Placeholder 6"/>
          <p:cNvSpPr>
            <a:spLocks noGrp="1"/>
          </p:cNvSpPr>
          <p:nvPr>
            <p:ph type="sldNum" sz="quarter" idx="5"/>
          </p:nvPr>
        </p:nvSpPr>
        <p:spPr>
          <a:xfrm>
            <a:off x="3855839" y="9440647"/>
            <a:ext cx="2949786" cy="496967"/>
          </a:xfrm>
          <a:prstGeom prst="rect">
            <a:avLst/>
          </a:prstGeom>
        </p:spPr>
        <p:txBody>
          <a:bodyPr vert="horz" lIns="92446" tIns="46223" rIns="92446" bIns="46223" rtlCol="0" anchor="b"/>
          <a:lstStyle>
            <a:lvl1pPr algn="r">
              <a:defRPr sz="1200"/>
            </a:lvl1pPr>
          </a:lstStyle>
          <a:p>
            <a:fld id="{D7EF35C1-2CF9-4F9C-ADB3-E905147F31FC}" type="slidenum">
              <a:rPr lang="en-MY" smtClean="0"/>
              <a:t>‹#›</a:t>
            </a:fld>
            <a:endParaRPr lang="en-MY"/>
          </a:p>
        </p:txBody>
      </p:sp>
    </p:spTree>
    <p:extLst>
      <p:ext uri="{BB962C8B-B14F-4D97-AF65-F5344CB8AC3E}">
        <p14:creationId xmlns:p14="http://schemas.microsoft.com/office/powerpoint/2010/main" val="486442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10"/>
          </p:nvPr>
        </p:nvSpPr>
        <p:spPr/>
        <p:txBody>
          <a:bodyPr/>
          <a:lstStyle/>
          <a:p>
            <a:fld id="{D7EF35C1-2CF9-4F9C-ADB3-E905147F31FC}" type="slidenum">
              <a:rPr lang="en-MY" smtClean="0"/>
              <a:t>1</a:t>
            </a:fld>
            <a:endParaRPr lang="en-MY"/>
          </a:p>
        </p:txBody>
      </p:sp>
    </p:spTree>
    <p:extLst>
      <p:ext uri="{BB962C8B-B14F-4D97-AF65-F5344CB8AC3E}">
        <p14:creationId xmlns:p14="http://schemas.microsoft.com/office/powerpoint/2010/main" val="923567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409257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87042" name="Rectangle 2"/>
          <p:cNvSpPr>
            <a:spLocks noGrp="1" noChangeArrowheads="1"/>
          </p:cNvSpPr>
          <p:nvPr>
            <p:ph type="ctrTitle"/>
          </p:nvPr>
        </p:nvSpPr>
        <p:spPr>
          <a:xfrm>
            <a:off x="2172456" y="2200277"/>
            <a:ext cx="6754812" cy="1470025"/>
          </a:xfrm>
        </p:spPr>
        <p:txBody>
          <a:bodyPr/>
          <a:lstStyle>
            <a:lvl1pPr algn="r">
              <a:defRPr>
                <a:solidFill>
                  <a:schemeClr val="accent5"/>
                </a:solidFill>
                <a:latin typeface="Montserrat" panose="00000500000000000000" pitchFamily="2" charset="0"/>
              </a:defRPr>
            </a:lvl1pPr>
          </a:lstStyle>
          <a:p>
            <a:r>
              <a:rPr lang="en-US"/>
              <a:t>Click to edit Master title style</a:t>
            </a:r>
            <a:endParaRPr lang="en-GB" dirty="0"/>
          </a:p>
        </p:txBody>
      </p:sp>
      <p:sp>
        <p:nvSpPr>
          <p:cNvPr id="87043" name="Rectangle 3"/>
          <p:cNvSpPr>
            <a:spLocks noGrp="1" noChangeArrowheads="1"/>
          </p:cNvSpPr>
          <p:nvPr>
            <p:ph type="subTitle" idx="1"/>
          </p:nvPr>
        </p:nvSpPr>
        <p:spPr>
          <a:xfrm>
            <a:off x="3727655" y="3879851"/>
            <a:ext cx="5185325" cy="1752600"/>
          </a:xfrm>
        </p:spPr>
        <p:txBody>
          <a:bodyPr/>
          <a:lstStyle>
            <a:lvl1pPr marL="0" indent="0" algn="r">
              <a:buFontTx/>
              <a:buNone/>
              <a:defRPr b="0">
                <a:solidFill>
                  <a:schemeClr val="bg1"/>
                </a:solidFill>
                <a:latin typeface="+mj-lt"/>
              </a:defRPr>
            </a:lvl1pPr>
          </a:lstStyle>
          <a:p>
            <a:r>
              <a:rPr lang="en-US"/>
              <a:t>Click to edit Master subtitle style</a:t>
            </a:r>
            <a:endParaRPr lang="en-GB" dirty="0"/>
          </a:p>
        </p:txBody>
      </p:sp>
      <p:pic>
        <p:nvPicPr>
          <p:cNvPr id="4" name="Picture 3" descr="Logo, company name&#10;&#10;Description automatically generated">
            <a:extLst>
              <a:ext uri="{FF2B5EF4-FFF2-40B4-BE49-F238E27FC236}">
                <a16:creationId xmlns:a16="http://schemas.microsoft.com/office/drawing/2014/main" id="{42884E60-9935-4C94-C83F-8A17E29F9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9898" y="50215"/>
            <a:ext cx="1104100" cy="1363524"/>
          </a:xfrm>
          <a:prstGeom prst="rect">
            <a:avLst/>
          </a:prstGeom>
        </p:spPr>
      </p:pic>
    </p:spTree>
    <p:extLst>
      <p:ext uri="{BB962C8B-B14F-4D97-AF65-F5344CB8AC3E}">
        <p14:creationId xmlns:p14="http://schemas.microsoft.com/office/powerpoint/2010/main" val="2177940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4" name="Picture 3">
            <a:extLst>
              <a:ext uri="{FF2B5EF4-FFF2-40B4-BE49-F238E27FC236}">
                <a16:creationId xmlns:a16="http://schemas.microsoft.com/office/drawing/2014/main" id="{D143FC5C-89B3-91B4-DDDF-8061B1B3970A}"/>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3857390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7" name="Picture 6">
            <a:extLst>
              <a:ext uri="{FF2B5EF4-FFF2-40B4-BE49-F238E27FC236}">
                <a16:creationId xmlns:a16="http://schemas.microsoft.com/office/drawing/2014/main" id="{F2655302-5D4A-37B8-AB30-349CD13927BB}"/>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2613485109"/>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AC308BD9-AC63-2D50-3B12-FBC0E86013EF}"/>
              </a:ext>
            </a:extLst>
          </p:cNvPr>
          <p:cNvPicPr>
            <a:picLocks noChangeAspect="1"/>
          </p:cNvPicPr>
          <p:nvPr/>
        </p:nvPicPr>
        <p:blipFill>
          <a:blip r:embed="rId2"/>
          <a:stretch>
            <a:fillRect/>
          </a:stretch>
        </p:blipFill>
        <p:spPr>
          <a:xfrm>
            <a:off x="8247810" y="-4762"/>
            <a:ext cx="896190" cy="1109568"/>
          </a:xfrm>
          <a:prstGeom prst="rect">
            <a:avLst/>
          </a:prstGeom>
        </p:spPr>
      </p:pic>
    </p:spTree>
    <p:extLst>
      <p:ext uri="{BB962C8B-B14F-4D97-AF65-F5344CB8AC3E}">
        <p14:creationId xmlns:p14="http://schemas.microsoft.com/office/powerpoint/2010/main" val="2550574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8" name="Picture 7">
            <a:extLst>
              <a:ext uri="{FF2B5EF4-FFF2-40B4-BE49-F238E27FC236}">
                <a16:creationId xmlns:a16="http://schemas.microsoft.com/office/drawing/2014/main" id="{3F565178-4E2E-92E2-03AB-296C33492130}"/>
              </a:ext>
            </a:extLst>
          </p:cNvPr>
          <p:cNvPicPr>
            <a:picLocks noChangeAspect="1"/>
          </p:cNvPicPr>
          <p:nvPr/>
        </p:nvPicPr>
        <p:blipFill>
          <a:blip r:embed="rId2"/>
          <a:stretch>
            <a:fillRect/>
          </a:stretch>
        </p:blipFill>
        <p:spPr>
          <a:xfrm>
            <a:off x="8247810" y="12700"/>
            <a:ext cx="896190" cy="1103472"/>
          </a:xfrm>
          <a:prstGeom prst="rect">
            <a:avLst/>
          </a:prstGeom>
        </p:spPr>
      </p:pic>
    </p:spTree>
    <p:extLst>
      <p:ext uri="{BB962C8B-B14F-4D97-AF65-F5344CB8AC3E}">
        <p14:creationId xmlns:p14="http://schemas.microsoft.com/office/powerpoint/2010/main" val="3499613643"/>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9" name="Picture 8">
            <a:extLst>
              <a:ext uri="{FF2B5EF4-FFF2-40B4-BE49-F238E27FC236}">
                <a16:creationId xmlns:a16="http://schemas.microsoft.com/office/drawing/2014/main" id="{7966537B-1220-BFD8-2AEA-74EE8804032D}"/>
              </a:ext>
            </a:extLst>
          </p:cNvPr>
          <p:cNvPicPr>
            <a:picLocks noChangeAspect="1"/>
          </p:cNvPicPr>
          <p:nvPr/>
        </p:nvPicPr>
        <p:blipFill>
          <a:blip r:embed="rId2"/>
          <a:stretch>
            <a:fillRect/>
          </a:stretch>
        </p:blipFill>
        <p:spPr>
          <a:xfrm>
            <a:off x="8238706" y="0"/>
            <a:ext cx="896190" cy="1109568"/>
          </a:xfrm>
          <a:prstGeom prst="rect">
            <a:avLst/>
          </a:prstGeom>
        </p:spPr>
      </p:pic>
    </p:spTree>
    <p:extLst>
      <p:ext uri="{BB962C8B-B14F-4D97-AF65-F5344CB8AC3E}">
        <p14:creationId xmlns:p14="http://schemas.microsoft.com/office/powerpoint/2010/main" val="29476926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10" name="Picture 9">
            <a:extLst>
              <a:ext uri="{FF2B5EF4-FFF2-40B4-BE49-F238E27FC236}">
                <a16:creationId xmlns:a16="http://schemas.microsoft.com/office/drawing/2014/main" id="{9D52FF7B-3D38-87EF-79B8-141215463ECC}"/>
              </a:ext>
            </a:extLst>
          </p:cNvPr>
          <p:cNvPicPr>
            <a:picLocks noChangeAspect="1"/>
          </p:cNvPicPr>
          <p:nvPr/>
        </p:nvPicPr>
        <p:blipFill>
          <a:blip r:embed="rId2"/>
          <a:stretch>
            <a:fillRect/>
          </a:stretch>
        </p:blipFill>
        <p:spPr>
          <a:xfrm>
            <a:off x="8238706" y="-27860"/>
            <a:ext cx="896190" cy="1103472"/>
          </a:xfrm>
          <a:prstGeom prst="rect">
            <a:avLst/>
          </a:prstGeom>
        </p:spPr>
      </p:pic>
    </p:spTree>
    <p:extLst>
      <p:ext uri="{BB962C8B-B14F-4D97-AF65-F5344CB8AC3E}">
        <p14:creationId xmlns:p14="http://schemas.microsoft.com/office/powerpoint/2010/main" val="449450193"/>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28F42-C4BB-5CCC-D37C-2FD6EBCA0537}"/>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707806058"/>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372B7E-8446-C266-C188-6F26B42EE6FB}"/>
              </a:ext>
            </a:extLst>
          </p:cNvPr>
          <p:cNvPicPr>
            <a:picLocks noChangeAspect="1"/>
          </p:cNvPicPr>
          <p:nvPr/>
        </p:nvPicPr>
        <p:blipFill>
          <a:blip r:embed="rId2"/>
          <a:stretch>
            <a:fillRect/>
          </a:stretch>
        </p:blipFill>
        <p:spPr>
          <a:xfrm>
            <a:off x="8238285" y="0"/>
            <a:ext cx="896190" cy="1109568"/>
          </a:xfrm>
          <a:prstGeom prst="rect">
            <a:avLst/>
          </a:prstGeom>
        </p:spPr>
      </p:pic>
    </p:spTree>
    <p:extLst>
      <p:ext uri="{BB962C8B-B14F-4D97-AF65-F5344CB8AC3E}">
        <p14:creationId xmlns:p14="http://schemas.microsoft.com/office/powerpoint/2010/main" val="37432393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390AB1-350E-8302-6236-A81641023524}"/>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4069104974"/>
      </p:ext>
    </p:extLst>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5A9F8-B4CB-884F-BB69-658179636F74}"/>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2866170320"/>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4" name="Picture 3">
            <a:extLst>
              <a:ext uri="{FF2B5EF4-FFF2-40B4-BE49-F238E27FC236}">
                <a16:creationId xmlns:a16="http://schemas.microsoft.com/office/drawing/2014/main" id="{AE047D7A-CB0C-0E87-02A2-46AE102DCCE8}"/>
              </a:ext>
            </a:extLst>
          </p:cNvPr>
          <p:cNvPicPr>
            <a:picLocks noChangeAspect="1"/>
          </p:cNvPicPr>
          <p:nvPr/>
        </p:nvPicPr>
        <p:blipFill>
          <a:blip r:embed="rId4"/>
          <a:stretch>
            <a:fillRect/>
          </a:stretch>
        </p:blipFill>
        <p:spPr>
          <a:xfrm>
            <a:off x="8041078" y="75543"/>
            <a:ext cx="1102920" cy="1362076"/>
          </a:xfrm>
          <a:prstGeom prst="rect">
            <a:avLst/>
          </a:prstGeom>
        </p:spPr>
      </p:pic>
    </p:spTree>
    <p:extLst>
      <p:ext uri="{BB962C8B-B14F-4D97-AF65-F5344CB8AC3E}">
        <p14:creationId xmlns:p14="http://schemas.microsoft.com/office/powerpoint/2010/main" val="3067767861"/>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7DFCAE6E-66E6-0CBA-0535-F1CCF409B977}"/>
              </a:ext>
            </a:extLst>
          </p:cNvPr>
          <p:cNvPicPr>
            <a:picLocks noChangeAspect="1"/>
          </p:cNvPicPr>
          <p:nvPr/>
        </p:nvPicPr>
        <p:blipFill>
          <a:blip r:embed="rId2"/>
          <a:stretch>
            <a:fillRect/>
          </a:stretch>
        </p:blipFill>
        <p:spPr>
          <a:xfrm>
            <a:off x="0" y="0"/>
            <a:ext cx="896190" cy="1109568"/>
          </a:xfrm>
          <a:prstGeom prst="rect">
            <a:avLst/>
          </a:prstGeom>
        </p:spPr>
      </p:pic>
    </p:spTree>
    <p:extLst>
      <p:ext uri="{BB962C8B-B14F-4D97-AF65-F5344CB8AC3E}">
        <p14:creationId xmlns:p14="http://schemas.microsoft.com/office/powerpoint/2010/main" val="1886929848"/>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DC069447-BE09-A312-A5E4-D814D1507ECD}"/>
              </a:ext>
            </a:extLst>
          </p:cNvPr>
          <p:cNvPicPr>
            <a:picLocks noChangeAspect="1"/>
          </p:cNvPicPr>
          <p:nvPr/>
        </p:nvPicPr>
        <p:blipFill>
          <a:blip r:embed="rId2"/>
          <a:stretch>
            <a:fillRect/>
          </a:stretch>
        </p:blipFill>
        <p:spPr>
          <a:xfrm>
            <a:off x="9105" y="0"/>
            <a:ext cx="896190" cy="1103472"/>
          </a:xfrm>
          <a:prstGeom prst="rect">
            <a:avLst/>
          </a:prstGeom>
        </p:spPr>
      </p:pic>
    </p:spTree>
    <p:extLst>
      <p:ext uri="{BB962C8B-B14F-4D97-AF65-F5344CB8AC3E}">
        <p14:creationId xmlns:p14="http://schemas.microsoft.com/office/powerpoint/2010/main" val="1534273871"/>
      </p:ext>
    </p:extLst>
  </p:cSld>
  <p:clrMapOvr>
    <a:masterClrMapping/>
  </p:clrMapOvr>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7" name="Picture 6">
            <a:extLst>
              <a:ext uri="{FF2B5EF4-FFF2-40B4-BE49-F238E27FC236}">
                <a16:creationId xmlns:a16="http://schemas.microsoft.com/office/drawing/2014/main" id="{08A88DC6-2D85-73C6-311B-D8A082496EC8}"/>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37344870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accent5"/>
                </a:solidFill>
              </a:defRPr>
            </a:lvl1pPr>
          </a:lstStyle>
          <a:p>
            <a:r>
              <a:rPr lang="en-US"/>
              <a:t>Click to edit Master title style</a:t>
            </a:r>
            <a:endParaRPr lang="en-GB" dirty="0"/>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7" name="Picture 6">
            <a:extLst>
              <a:ext uri="{FF2B5EF4-FFF2-40B4-BE49-F238E27FC236}">
                <a16:creationId xmlns:a16="http://schemas.microsoft.com/office/drawing/2014/main" id="{BD6C3883-F038-23D4-CBA3-04C862509E61}"/>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1162043013"/>
      </p:ext>
    </p:extLst>
  </p:cSld>
  <p:clrMapOvr>
    <a:masterClrMapping/>
  </p:clrMapOvr>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4213782"/>
            <a:ext cx="8717438"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9DD39C9D-F543-7E39-E1A1-67A1187E7C6D}"/>
              </a:ext>
            </a:extLst>
          </p:cNvPr>
          <p:cNvPicPr>
            <a:picLocks noChangeAspect="1"/>
          </p:cNvPicPr>
          <p:nvPr/>
        </p:nvPicPr>
        <p:blipFill>
          <a:blip r:embed="rId2"/>
          <a:stretch>
            <a:fillRect/>
          </a:stretch>
        </p:blipFill>
        <p:spPr>
          <a:xfrm>
            <a:off x="8247810" y="-16058"/>
            <a:ext cx="896190" cy="1109568"/>
          </a:xfrm>
          <a:prstGeom prst="rect">
            <a:avLst/>
          </a:prstGeom>
        </p:spPr>
      </p:pic>
    </p:spTree>
    <p:extLst>
      <p:ext uri="{BB962C8B-B14F-4D97-AF65-F5344CB8AC3E}">
        <p14:creationId xmlns:p14="http://schemas.microsoft.com/office/powerpoint/2010/main" val="3191026547"/>
      </p:ext>
    </p:extLst>
  </p:cSld>
  <p:clrMapOvr>
    <a:masterClrMapping/>
  </p:clrMapOvr>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4213782"/>
            <a:ext cx="8717438"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4" name="Picture 3">
            <a:extLst>
              <a:ext uri="{FF2B5EF4-FFF2-40B4-BE49-F238E27FC236}">
                <a16:creationId xmlns:a16="http://schemas.microsoft.com/office/drawing/2014/main" id="{AD7DB65F-FE40-D9F7-738B-AE427EA54DDB}"/>
              </a:ext>
            </a:extLst>
          </p:cNvPr>
          <p:cNvPicPr>
            <a:picLocks noChangeAspect="1"/>
          </p:cNvPicPr>
          <p:nvPr/>
        </p:nvPicPr>
        <p:blipFill>
          <a:blip r:embed="rId2"/>
          <a:stretch>
            <a:fillRect/>
          </a:stretch>
        </p:blipFill>
        <p:spPr>
          <a:xfrm>
            <a:off x="8288383" y="-24446"/>
            <a:ext cx="855617" cy="1191981"/>
          </a:xfrm>
          <a:prstGeom prst="rect">
            <a:avLst/>
          </a:prstGeom>
        </p:spPr>
      </p:pic>
    </p:spTree>
    <p:extLst>
      <p:ext uri="{BB962C8B-B14F-4D97-AF65-F5344CB8AC3E}">
        <p14:creationId xmlns:p14="http://schemas.microsoft.com/office/powerpoint/2010/main" val="3816230249"/>
      </p:ext>
    </p:extLst>
  </p:cSld>
  <p:clrMapOvr>
    <a:masterClrMapping/>
  </p:clrMapOvr>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EB1D02F6-DCF7-DAE9-85B9-9944F944B1E8}"/>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467474759"/>
      </p:ext>
    </p:extLst>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A9A4D3AD-E4A5-21C8-8BDB-5FBA46C3F115}"/>
              </a:ext>
            </a:extLst>
          </p:cNvPr>
          <p:cNvPicPr>
            <a:picLocks noChangeAspect="1"/>
          </p:cNvPicPr>
          <p:nvPr/>
        </p:nvPicPr>
        <p:blipFill>
          <a:blip r:embed="rId2"/>
          <a:stretch>
            <a:fillRect/>
          </a:stretch>
        </p:blipFill>
        <p:spPr>
          <a:xfrm>
            <a:off x="8317774" y="1"/>
            <a:ext cx="826226" cy="1151034"/>
          </a:xfrm>
          <a:prstGeom prst="rect">
            <a:avLst/>
          </a:prstGeom>
        </p:spPr>
      </p:pic>
    </p:spTree>
    <p:extLst>
      <p:ext uri="{BB962C8B-B14F-4D97-AF65-F5344CB8AC3E}">
        <p14:creationId xmlns:p14="http://schemas.microsoft.com/office/powerpoint/2010/main" val="334447909"/>
      </p:ext>
    </p:extLst>
  </p:cSld>
  <p:clrMapOvr>
    <a:masterClrMapping/>
  </p:clrMapOvr>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EA7678C3-56FB-0508-5AED-AC1CEF948DFB}"/>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3445594352"/>
      </p:ext>
    </p:extLst>
  </p:cSld>
  <p:clrMapOvr>
    <a:masterClrMapping/>
  </p:clrMapOvr>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DDAC1D59-3DB1-49A4-7834-D463A1612B96}"/>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1633771864"/>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9144000" cy="6618514"/>
          </a:xfrm>
          <a:prstGeom prst="rect">
            <a:avLst/>
          </a:prstGeom>
        </p:spPr>
      </p:pic>
      <p:sp>
        <p:nvSpPr>
          <p:cNvPr id="2" name="Title 1"/>
          <p:cNvSpPr>
            <a:spLocks noGrp="1"/>
          </p:cNvSpPr>
          <p:nvPr>
            <p:ph type="title"/>
          </p:nvPr>
        </p:nvSpPr>
        <p:spPr>
          <a:xfrm>
            <a:off x="417513" y="127003"/>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1589576"/>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5" name="Picture 4">
            <a:extLst>
              <a:ext uri="{FF2B5EF4-FFF2-40B4-BE49-F238E27FC236}">
                <a16:creationId xmlns:a16="http://schemas.microsoft.com/office/drawing/2014/main" id="{DDE1FD8D-A7D1-E632-498D-A2DEBD80C6EF}"/>
              </a:ext>
            </a:extLst>
          </p:cNvPr>
          <p:cNvPicPr>
            <a:picLocks noChangeAspect="1"/>
          </p:cNvPicPr>
          <p:nvPr/>
        </p:nvPicPr>
        <p:blipFill>
          <a:blip r:embed="rId4"/>
          <a:stretch>
            <a:fillRect/>
          </a:stretch>
        </p:blipFill>
        <p:spPr>
          <a:xfrm>
            <a:off x="8005476" y="-84512"/>
            <a:ext cx="1115665" cy="1377815"/>
          </a:xfrm>
          <a:prstGeom prst="rect">
            <a:avLst/>
          </a:prstGeom>
        </p:spPr>
      </p:pic>
    </p:spTree>
    <p:extLst>
      <p:ext uri="{BB962C8B-B14F-4D97-AF65-F5344CB8AC3E}">
        <p14:creationId xmlns:p14="http://schemas.microsoft.com/office/powerpoint/2010/main" val="3723732849"/>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6" name="Picture 5">
            <a:extLst>
              <a:ext uri="{FF2B5EF4-FFF2-40B4-BE49-F238E27FC236}">
                <a16:creationId xmlns:a16="http://schemas.microsoft.com/office/drawing/2014/main" id="{3F083A5E-8B19-310B-8AE5-29459F822C26}"/>
              </a:ext>
            </a:extLst>
          </p:cNvPr>
          <p:cNvPicPr>
            <a:picLocks noChangeAspect="1"/>
          </p:cNvPicPr>
          <p:nvPr/>
        </p:nvPicPr>
        <p:blipFill>
          <a:blip r:embed="rId2"/>
          <a:stretch>
            <a:fillRect/>
          </a:stretch>
        </p:blipFill>
        <p:spPr>
          <a:xfrm>
            <a:off x="0" y="80216"/>
            <a:ext cx="896190" cy="1109568"/>
          </a:xfrm>
          <a:prstGeom prst="rect">
            <a:avLst/>
          </a:prstGeom>
        </p:spPr>
      </p:pic>
    </p:spTree>
    <p:extLst>
      <p:ext uri="{BB962C8B-B14F-4D97-AF65-F5344CB8AC3E}">
        <p14:creationId xmlns:p14="http://schemas.microsoft.com/office/powerpoint/2010/main" val="343681534"/>
      </p:ext>
    </p:extLst>
  </p:cSld>
  <p:clrMapOvr>
    <a:masterClrMapping/>
  </p:clrMapOvr>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5" name="Picture 4">
            <a:extLst>
              <a:ext uri="{FF2B5EF4-FFF2-40B4-BE49-F238E27FC236}">
                <a16:creationId xmlns:a16="http://schemas.microsoft.com/office/drawing/2014/main" id="{6E73B8D9-BACD-B1A6-EFCF-E4175989D30F}"/>
              </a:ext>
            </a:extLst>
          </p:cNvPr>
          <p:cNvPicPr>
            <a:picLocks noChangeAspect="1"/>
          </p:cNvPicPr>
          <p:nvPr/>
        </p:nvPicPr>
        <p:blipFill>
          <a:blip r:embed="rId2"/>
          <a:stretch>
            <a:fillRect/>
          </a:stretch>
        </p:blipFill>
        <p:spPr>
          <a:xfrm>
            <a:off x="56226" y="1"/>
            <a:ext cx="864706" cy="1204642"/>
          </a:xfrm>
          <a:prstGeom prst="rect">
            <a:avLst/>
          </a:prstGeom>
        </p:spPr>
      </p:pic>
    </p:spTree>
    <p:extLst>
      <p:ext uri="{BB962C8B-B14F-4D97-AF65-F5344CB8AC3E}">
        <p14:creationId xmlns:p14="http://schemas.microsoft.com/office/powerpoint/2010/main" val="2466320595"/>
      </p:ext>
    </p:extLst>
  </p:cSld>
  <p:clrMapOvr>
    <a:overrideClrMapping bg1="dk1" tx1="lt1" bg2="dk2" tx2="lt2" accent1="accent1" accent2="accent2" accent3="accent3" accent4="accent4" accent5="accent5" accent6="accent6" hlink="hlink" folHlink="folHlink"/>
  </p:clrMapOvr>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697038"/>
            <a:ext cx="35814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Picture 8">
            <a:extLst>
              <a:ext uri="{FF2B5EF4-FFF2-40B4-BE49-F238E27FC236}">
                <a16:creationId xmlns:a16="http://schemas.microsoft.com/office/drawing/2014/main" id="{FC061A15-FF3E-D475-68D5-CEA211DFFE32}"/>
              </a:ext>
            </a:extLst>
          </p:cNvPr>
          <p:cNvPicPr>
            <a:picLocks noChangeAspect="1"/>
          </p:cNvPicPr>
          <p:nvPr/>
        </p:nvPicPr>
        <p:blipFill>
          <a:blip r:embed="rId2"/>
          <a:stretch>
            <a:fillRect/>
          </a:stretch>
        </p:blipFill>
        <p:spPr>
          <a:xfrm>
            <a:off x="8247810" y="6172"/>
            <a:ext cx="896190" cy="1109568"/>
          </a:xfrm>
          <a:prstGeom prst="rect">
            <a:avLst/>
          </a:prstGeom>
        </p:spPr>
      </p:pic>
    </p:spTree>
    <p:extLst>
      <p:ext uri="{BB962C8B-B14F-4D97-AF65-F5344CB8AC3E}">
        <p14:creationId xmlns:p14="http://schemas.microsoft.com/office/powerpoint/2010/main" val="168002063"/>
      </p:ext>
    </p:extLst>
  </p:cSld>
  <p:clrMapOvr>
    <a:masterClrMapping/>
  </p:clrMapOvr>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697038"/>
            <a:ext cx="35814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8" name="Picture 7">
            <a:extLst>
              <a:ext uri="{FF2B5EF4-FFF2-40B4-BE49-F238E27FC236}">
                <a16:creationId xmlns:a16="http://schemas.microsoft.com/office/drawing/2014/main" id="{DBE1E25A-8699-3AD3-4EBB-7E4469BBD56C}"/>
              </a:ext>
            </a:extLst>
          </p:cNvPr>
          <p:cNvPicPr>
            <a:picLocks noChangeAspect="1"/>
          </p:cNvPicPr>
          <p:nvPr/>
        </p:nvPicPr>
        <p:blipFill>
          <a:blip r:embed="rId2"/>
          <a:stretch>
            <a:fillRect/>
          </a:stretch>
        </p:blipFill>
        <p:spPr>
          <a:xfrm>
            <a:off x="8247810" y="15316"/>
            <a:ext cx="896190" cy="1103472"/>
          </a:xfrm>
          <a:prstGeom prst="rect">
            <a:avLst/>
          </a:prstGeom>
        </p:spPr>
      </p:pic>
    </p:spTree>
    <p:extLst>
      <p:ext uri="{BB962C8B-B14F-4D97-AF65-F5344CB8AC3E}">
        <p14:creationId xmlns:p14="http://schemas.microsoft.com/office/powerpoint/2010/main" val="34643300"/>
      </p:ext>
    </p:extLst>
  </p:cSld>
  <p:clrMapOvr>
    <a:masterClrMapping/>
  </p:clrMapOvr>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Picture 2">
            <a:extLst>
              <a:ext uri="{FF2B5EF4-FFF2-40B4-BE49-F238E27FC236}">
                <a16:creationId xmlns:a16="http://schemas.microsoft.com/office/drawing/2014/main" id="{AB28B768-EAD6-3CC0-C557-D8E57DA6B6D4}"/>
              </a:ext>
            </a:extLst>
          </p:cNvPr>
          <p:cNvPicPr>
            <a:picLocks noChangeAspect="1"/>
          </p:cNvPicPr>
          <p:nvPr/>
        </p:nvPicPr>
        <p:blipFill>
          <a:blip r:embed="rId2"/>
          <a:stretch>
            <a:fillRect/>
          </a:stretch>
        </p:blipFill>
        <p:spPr>
          <a:xfrm>
            <a:off x="0" y="0"/>
            <a:ext cx="896190" cy="1109568"/>
          </a:xfrm>
          <a:prstGeom prst="rect">
            <a:avLst/>
          </a:prstGeom>
        </p:spPr>
      </p:pic>
    </p:spTree>
    <p:extLst>
      <p:ext uri="{BB962C8B-B14F-4D97-AF65-F5344CB8AC3E}">
        <p14:creationId xmlns:p14="http://schemas.microsoft.com/office/powerpoint/2010/main" val="49047602"/>
      </p:ext>
    </p:extLst>
  </p:cSld>
  <p:clrMapOvr>
    <a:masterClrMapping/>
  </p:clrMapOvr>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8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Picture 2">
            <a:extLst>
              <a:ext uri="{FF2B5EF4-FFF2-40B4-BE49-F238E27FC236}">
                <a16:creationId xmlns:a16="http://schemas.microsoft.com/office/drawing/2014/main" id="{A9FD0792-A42D-30B8-6682-4417A44B7605}"/>
              </a:ext>
            </a:extLst>
          </p:cNvPr>
          <p:cNvPicPr>
            <a:picLocks noChangeAspect="1"/>
          </p:cNvPicPr>
          <p:nvPr/>
        </p:nvPicPr>
        <p:blipFill>
          <a:blip r:embed="rId2"/>
          <a:stretch>
            <a:fillRect/>
          </a:stretch>
        </p:blipFill>
        <p:spPr>
          <a:xfrm>
            <a:off x="0" y="1"/>
            <a:ext cx="891540" cy="1242026"/>
          </a:xfrm>
          <a:prstGeom prst="rect">
            <a:avLst/>
          </a:prstGeom>
        </p:spPr>
      </p:pic>
    </p:spTree>
    <p:extLst>
      <p:ext uri="{BB962C8B-B14F-4D97-AF65-F5344CB8AC3E}">
        <p14:creationId xmlns:p14="http://schemas.microsoft.com/office/powerpoint/2010/main" val="7456696"/>
      </p:ext>
    </p:extLst>
  </p:cSld>
  <p:clrMapOvr>
    <a:masterClrMapping/>
  </p:clrMapOvr>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CE63A347-BE8E-B62F-9E30-DC6F03276FD3}"/>
              </a:ext>
            </a:extLst>
          </p:cNvPr>
          <p:cNvPicPr>
            <a:picLocks noChangeAspect="1"/>
          </p:cNvPicPr>
          <p:nvPr/>
        </p:nvPicPr>
        <p:blipFill>
          <a:blip r:embed="rId2"/>
          <a:stretch>
            <a:fillRect/>
          </a:stretch>
        </p:blipFill>
        <p:spPr>
          <a:xfrm>
            <a:off x="8247810" y="25400"/>
            <a:ext cx="896190" cy="1109568"/>
          </a:xfrm>
          <a:prstGeom prst="rect">
            <a:avLst/>
          </a:prstGeom>
        </p:spPr>
      </p:pic>
    </p:spTree>
    <p:extLst>
      <p:ext uri="{BB962C8B-B14F-4D97-AF65-F5344CB8AC3E}">
        <p14:creationId xmlns:p14="http://schemas.microsoft.com/office/powerpoint/2010/main" val="3744072391"/>
      </p:ext>
    </p:extLst>
  </p:cSld>
  <p:clrMapOvr>
    <a:masterClrMapping/>
  </p:clrMapOvr>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B93CF1D4-4F14-1861-0384-12994591C342}"/>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789396609"/>
      </p:ext>
    </p:extLst>
  </p:cSld>
  <p:clrMapOvr>
    <a:masterClrMapping/>
  </p:clrMapOvr>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73052"/>
            <a:ext cx="5111750"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250227878"/>
      </p:ext>
    </p:extLst>
  </p:cSld>
  <p:clrMapOvr>
    <a:masterClrMapping/>
  </p:clrMapOvr>
  <p:hf sldNum="0"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771416188"/>
      </p:ext>
    </p:extLst>
  </p:cSld>
  <p:clrMapOvr>
    <a:masterClrMapping/>
  </p:clrMapOvr>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itle 1"/>
          <p:cNvSpPr>
            <a:spLocks noGrp="1"/>
          </p:cNvSpPr>
          <p:nvPr>
            <p:ph type="title"/>
          </p:nvPr>
        </p:nvSpPr>
        <p:spPr>
          <a:xfrm>
            <a:off x="417513" y="3685881"/>
            <a:ext cx="7365773"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8" name="Picture 7">
            <a:extLst>
              <a:ext uri="{FF2B5EF4-FFF2-40B4-BE49-F238E27FC236}">
                <a16:creationId xmlns:a16="http://schemas.microsoft.com/office/drawing/2014/main" id="{4AF1CA2F-924E-AE11-12BB-ABBEC20B856A}"/>
              </a:ext>
            </a:extLst>
          </p:cNvPr>
          <p:cNvPicPr>
            <a:picLocks noChangeAspect="1"/>
          </p:cNvPicPr>
          <p:nvPr/>
        </p:nvPicPr>
        <p:blipFill>
          <a:blip r:embed="rId2"/>
          <a:stretch>
            <a:fillRect/>
          </a:stretch>
        </p:blipFill>
        <p:spPr>
          <a:xfrm>
            <a:off x="8248650" y="44964"/>
            <a:ext cx="895350" cy="1108188"/>
          </a:xfrm>
          <a:prstGeom prst="rect">
            <a:avLst/>
          </a:prstGeom>
        </p:spPr>
      </p:pic>
      <p:pic>
        <p:nvPicPr>
          <p:cNvPr id="10" name="Picture 9">
            <a:extLst>
              <a:ext uri="{FF2B5EF4-FFF2-40B4-BE49-F238E27FC236}">
                <a16:creationId xmlns:a16="http://schemas.microsoft.com/office/drawing/2014/main" id="{A8CA9AD8-8822-D85D-0707-FBEEC8E087AB}"/>
              </a:ext>
            </a:extLst>
          </p:cNvPr>
          <p:cNvPicPr>
            <a:picLocks noChangeAspect="1"/>
          </p:cNvPicPr>
          <p:nvPr/>
        </p:nvPicPr>
        <p:blipFill>
          <a:blip r:embed="rId3"/>
          <a:stretch>
            <a:fillRect/>
          </a:stretch>
        </p:blipFill>
        <p:spPr>
          <a:xfrm>
            <a:off x="6978093" y="3960"/>
            <a:ext cx="896074" cy="1108188"/>
          </a:xfrm>
          <a:prstGeom prst="rect">
            <a:avLst/>
          </a:prstGeom>
        </p:spPr>
      </p:pic>
    </p:spTree>
    <p:extLst>
      <p:ext uri="{BB962C8B-B14F-4D97-AF65-F5344CB8AC3E}">
        <p14:creationId xmlns:p14="http://schemas.microsoft.com/office/powerpoint/2010/main" val="3517072001"/>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tx2"/>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4">
            <a:extLst>
              <a:ext uri="{FF2B5EF4-FFF2-40B4-BE49-F238E27FC236}">
                <a16:creationId xmlns:a16="http://schemas.microsoft.com/office/drawing/2014/main" id="{32D0F3F0-0B2A-30F2-5108-FBA2B748421B}"/>
              </a:ext>
            </a:extLst>
          </p:cNvPr>
          <p:cNvPicPr>
            <a:picLocks noChangeAspect="1"/>
          </p:cNvPicPr>
          <p:nvPr/>
        </p:nvPicPr>
        <p:blipFill>
          <a:blip r:embed="rId2"/>
          <a:stretch>
            <a:fillRect/>
          </a:stretch>
        </p:blipFill>
        <p:spPr>
          <a:xfrm>
            <a:off x="8247810" y="14514"/>
            <a:ext cx="896190" cy="1109568"/>
          </a:xfrm>
          <a:prstGeom prst="rect">
            <a:avLst/>
          </a:prstGeom>
        </p:spPr>
      </p:pic>
    </p:spTree>
    <p:extLst>
      <p:ext uri="{BB962C8B-B14F-4D97-AF65-F5344CB8AC3E}">
        <p14:creationId xmlns:p14="http://schemas.microsoft.com/office/powerpoint/2010/main" val="798061351"/>
      </p:ext>
    </p:extLst>
  </p:cSld>
  <p:clrMapOvr>
    <a:masterClrMapping/>
  </p:clrMapOvr>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accent5"/>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a:extLst>
              <a:ext uri="{FF2B5EF4-FFF2-40B4-BE49-F238E27FC236}">
                <a16:creationId xmlns:a16="http://schemas.microsoft.com/office/drawing/2014/main" id="{44384D95-A3AF-8F02-0DE3-9E8837F3AA6F}"/>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2090697367"/>
      </p:ext>
    </p:extLst>
  </p:cSld>
  <p:clrMapOvr>
    <a:masterClrMapping/>
  </p:clrMapOvr>
  <p:hf sldNum="0" hd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cSld name="2_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r>
              <a:rPr lang="en-MY"/>
              <a:t>Security Management</a:t>
            </a:r>
            <a:endParaRPr lang="en-MY" dirty="0"/>
          </a:p>
        </p:txBody>
      </p:sp>
    </p:spTree>
    <p:extLst>
      <p:ext uri="{BB962C8B-B14F-4D97-AF65-F5344CB8AC3E}">
        <p14:creationId xmlns:p14="http://schemas.microsoft.com/office/powerpoint/2010/main" val="21609783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7513" y="3685881"/>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pic>
        <p:nvPicPr>
          <p:cNvPr id="5" name="Picture 4">
            <a:extLst>
              <a:ext uri="{FF2B5EF4-FFF2-40B4-BE49-F238E27FC236}">
                <a16:creationId xmlns:a16="http://schemas.microsoft.com/office/drawing/2014/main" id="{7D4EE0CE-D09D-13D8-9868-3B5B197D0F33}"/>
              </a:ext>
            </a:extLst>
          </p:cNvPr>
          <p:cNvPicPr>
            <a:picLocks noChangeAspect="1"/>
          </p:cNvPicPr>
          <p:nvPr/>
        </p:nvPicPr>
        <p:blipFill>
          <a:blip r:embed="rId2"/>
          <a:stretch>
            <a:fillRect/>
          </a:stretch>
        </p:blipFill>
        <p:spPr>
          <a:xfrm>
            <a:off x="8196888" y="62243"/>
            <a:ext cx="947113" cy="1169658"/>
          </a:xfrm>
          <a:prstGeom prst="rect">
            <a:avLst/>
          </a:prstGeom>
        </p:spPr>
      </p:pic>
    </p:spTree>
    <p:extLst>
      <p:ext uri="{BB962C8B-B14F-4D97-AF65-F5344CB8AC3E}">
        <p14:creationId xmlns:p14="http://schemas.microsoft.com/office/powerpoint/2010/main" val="480562947"/>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lvl1pPr>
          </a:lstStyle>
          <a:p>
            <a:r>
              <a:rPr lang="en-US"/>
              <a:t>Click icon to add picture</a:t>
            </a:r>
          </a:p>
        </p:txBody>
      </p:sp>
      <p:pic>
        <p:nvPicPr>
          <p:cNvPr id="8" name="Picture 7">
            <a:extLst>
              <a:ext uri="{FF2B5EF4-FFF2-40B4-BE49-F238E27FC236}">
                <a16:creationId xmlns:a16="http://schemas.microsoft.com/office/drawing/2014/main" id="{5CC693C5-DD98-AC19-3152-F9560029DFA2}"/>
              </a:ext>
            </a:extLst>
          </p:cNvPr>
          <p:cNvPicPr>
            <a:picLocks noChangeAspect="1"/>
          </p:cNvPicPr>
          <p:nvPr/>
        </p:nvPicPr>
        <p:blipFill>
          <a:blip r:embed="rId2"/>
          <a:stretch>
            <a:fillRect/>
          </a:stretch>
        </p:blipFill>
        <p:spPr>
          <a:xfrm>
            <a:off x="8236698" y="28577"/>
            <a:ext cx="896190" cy="1109568"/>
          </a:xfrm>
          <a:prstGeom prst="rect">
            <a:avLst/>
          </a:prstGeom>
        </p:spPr>
      </p:pic>
      <p:sp>
        <p:nvSpPr>
          <p:cNvPr id="2" name="Title 1"/>
          <p:cNvSpPr>
            <a:spLocks noGrp="1"/>
          </p:cNvSpPr>
          <p:nvPr>
            <p:ph type="title"/>
          </p:nvPr>
        </p:nvSpPr>
        <p:spPr>
          <a:xfrm>
            <a:off x="722313" y="4406902"/>
            <a:ext cx="7772400" cy="1362075"/>
          </a:xfrm>
        </p:spPr>
        <p:txBody>
          <a:bodyPr anchor="t"/>
          <a:lstStyle>
            <a:lvl1pPr algn="ct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462496788"/>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47948"/>
            <a:ext cx="9144000" cy="6858000"/>
          </a:xfrm>
          <a:prstGeom prst="rect">
            <a:avLst/>
          </a:prstGeom>
          <a:solidFill>
            <a:schemeClr val="bg1">
              <a:lumMod val="95000"/>
            </a:schemeClr>
          </a:solidFill>
        </p:spPr>
        <p:txBody>
          <a:bodyPr/>
          <a:lstStyle>
            <a:lvl1pPr>
              <a:defRPr sz="1500">
                <a:solidFill>
                  <a:schemeClr val="bg1"/>
                </a:solidFill>
              </a:defRPr>
            </a:lvl1pPr>
          </a:lstStyle>
          <a:p>
            <a:r>
              <a:rPr lang="en-US"/>
              <a:t>Click icon to add picture</a:t>
            </a:r>
          </a:p>
        </p:txBody>
      </p:sp>
      <p:pic>
        <p:nvPicPr>
          <p:cNvPr id="9" name="Picture 8">
            <a:extLst>
              <a:ext uri="{FF2B5EF4-FFF2-40B4-BE49-F238E27FC236}">
                <a16:creationId xmlns:a16="http://schemas.microsoft.com/office/drawing/2014/main" id="{F4FBDFD6-79DA-D6BE-0448-96C8DCC172E2}"/>
              </a:ext>
            </a:extLst>
          </p:cNvPr>
          <p:cNvPicPr>
            <a:picLocks noChangeAspect="1"/>
          </p:cNvPicPr>
          <p:nvPr/>
        </p:nvPicPr>
        <p:blipFill>
          <a:blip r:embed="rId2"/>
          <a:stretch>
            <a:fillRect/>
          </a:stretch>
        </p:blipFill>
        <p:spPr>
          <a:xfrm>
            <a:off x="8247810" y="-47948"/>
            <a:ext cx="896190" cy="1109568"/>
          </a:xfrm>
          <a:prstGeom prst="rect">
            <a:avLst/>
          </a:prstGeom>
        </p:spPr>
      </p:pic>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127003"/>
            <a:ext cx="7011987"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589576"/>
            <a:ext cx="7011987"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2136686655"/>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01DF7E10-430C-4E25-987A-D9E8ADAA7745}"/>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32486516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7" name="Picture 6">
            <a:extLst>
              <a:ext uri="{FF2B5EF4-FFF2-40B4-BE49-F238E27FC236}">
                <a16:creationId xmlns:a16="http://schemas.microsoft.com/office/drawing/2014/main" id="{DA8370A5-1740-3ABE-F0A5-C7BCD001E437}"/>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1530902498"/>
      </p:ext>
    </p:extLst>
  </p:cSld>
  <p:clrMapOvr>
    <a:masterClrMapping/>
  </p:clrMapOvr>
  <p:hf sldNum="0" hd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microsoft.com/office/2007/relationships/hdphoto" Target="../media/hdphoto1.wdp"/><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p:nvPicPr>
        <p:blipFill rotWithShape="1">
          <a:blip r:embed="rId44" cstate="print">
            <a:extLst>
              <a:ext uri="{BEBA8EAE-BF5A-486C-A8C5-ECC9F3942E4B}">
                <a14:imgProps xmlns:a14="http://schemas.microsoft.com/office/drawing/2010/main">
                  <a14:imgLayer r:embed="rId45">
                    <a14:imgEffect>
                      <a14:saturation sat="66000"/>
                    </a14:imgEffect>
                  </a14:imgLayer>
                </a14:imgProps>
              </a:ext>
              <a:ext uri="{28A0092B-C50C-407E-A947-70E740481C1C}">
                <a14:useLocalDpi xmlns:a14="http://schemas.microsoft.com/office/drawing/2010/main" val="0"/>
              </a:ext>
            </a:extLst>
          </a:blip>
          <a:srcRect t="94815"/>
          <a:stretch/>
        </p:blipFill>
        <p:spPr>
          <a:xfrm>
            <a:off x="0" y="6502399"/>
            <a:ext cx="9144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
        <p:nvSpPr>
          <p:cNvPr id="2" name="TextBox 1">
            <a:extLst>
              <a:ext uri="{FF2B5EF4-FFF2-40B4-BE49-F238E27FC236}">
                <a16:creationId xmlns:a16="http://schemas.microsoft.com/office/drawing/2014/main" id="{A748569D-7387-4D30-B100-DC94E7D1863E}"/>
              </a:ext>
            </a:extLst>
          </p:cNvPr>
          <p:cNvSpPr txBox="1"/>
          <p:nvPr/>
        </p:nvSpPr>
        <p:spPr>
          <a:xfrm>
            <a:off x="8144693" y="6588371"/>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p:nvSpPr>
        <p:spPr>
          <a:xfrm>
            <a:off x="29381" y="6588371"/>
            <a:ext cx="1783091" cy="184666"/>
          </a:xfrm>
          <a:prstGeom prst="rect">
            <a:avLst/>
          </a:prstGeom>
          <a:noFill/>
        </p:spPr>
        <p:txBody>
          <a:bodyPr wrap="square" rtlCol="0">
            <a:spAutoFit/>
          </a:bodyPr>
          <a:lstStyle/>
          <a:p>
            <a:pPr algn="l"/>
            <a:r>
              <a:rPr lang="en-US" sz="600" dirty="0">
                <a:solidFill>
                  <a:schemeClr val="bg2"/>
                </a:solidFill>
                <a:latin typeface="Montserrat" panose="00000500000000000000" pitchFamily="2" charset="0"/>
              </a:rPr>
              <a:t>Module Code &amp; Module Title</a:t>
            </a:r>
          </a:p>
        </p:txBody>
      </p:sp>
      <p:sp>
        <p:nvSpPr>
          <p:cNvPr id="8" name="TextBox 7">
            <a:extLst>
              <a:ext uri="{FF2B5EF4-FFF2-40B4-BE49-F238E27FC236}">
                <a16:creationId xmlns:a16="http://schemas.microsoft.com/office/drawing/2014/main" id="{9EBD054F-4D2B-C683-DC2F-88927DD0A10B}"/>
              </a:ext>
            </a:extLst>
          </p:cNvPr>
          <p:cNvSpPr txBox="1"/>
          <p:nvPr/>
        </p:nvSpPr>
        <p:spPr>
          <a:xfrm>
            <a:off x="3360421" y="6572476"/>
            <a:ext cx="2547257"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Title</a:t>
            </a:r>
          </a:p>
        </p:txBody>
      </p:sp>
    </p:spTree>
    <p:extLst>
      <p:ext uri="{BB962C8B-B14F-4D97-AF65-F5344CB8AC3E}">
        <p14:creationId xmlns:p14="http://schemas.microsoft.com/office/powerpoint/2010/main" val="312774718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 id="2147483720" r:id="rId36"/>
    <p:sldLayoutId id="2147483721" r:id="rId37"/>
    <p:sldLayoutId id="2147483722" r:id="rId38"/>
    <p:sldLayoutId id="2147483723" r:id="rId39"/>
    <p:sldLayoutId id="2147483724" r:id="rId40"/>
    <p:sldLayoutId id="2147483725" r:id="rId41"/>
    <p:sldLayoutId id="2147483726" r:id="rId42"/>
  </p:sldLayoutIdLst>
  <p:hf sldNum="0" hdr="0" dt="0"/>
  <p:txStyles>
    <p:titleStyle>
      <a:lvl1pPr algn="l" rtl="0" eaLnBrk="1" fontAlgn="base" hangingPunct="1">
        <a:spcBef>
          <a:spcPct val="0"/>
        </a:spcBef>
        <a:spcAft>
          <a:spcPct val="0"/>
        </a:spcAft>
        <a:defRPr sz="2250" b="1">
          <a:solidFill>
            <a:schemeClr val="tx2"/>
          </a:solidFill>
          <a:latin typeface="Montserrat" panose="00000500000000000000" pitchFamily="2" charset="0"/>
          <a:ea typeface="+mj-ea"/>
          <a:cs typeface="+mj-cs"/>
        </a:defRPr>
      </a:lvl1pPr>
      <a:lvl2pPr algn="ctr" rtl="0" eaLnBrk="1" fontAlgn="base" hangingPunct="1">
        <a:spcBef>
          <a:spcPct val="0"/>
        </a:spcBef>
        <a:spcAft>
          <a:spcPct val="0"/>
        </a:spcAft>
        <a:defRPr sz="2700">
          <a:solidFill>
            <a:schemeClr val="tx2"/>
          </a:solidFill>
          <a:latin typeface="Arial" charset="0"/>
        </a:defRPr>
      </a:lvl2pPr>
      <a:lvl3pPr algn="ctr" rtl="0" eaLnBrk="1" fontAlgn="base" hangingPunct="1">
        <a:spcBef>
          <a:spcPct val="0"/>
        </a:spcBef>
        <a:spcAft>
          <a:spcPct val="0"/>
        </a:spcAft>
        <a:defRPr sz="2700">
          <a:solidFill>
            <a:schemeClr val="tx2"/>
          </a:solidFill>
          <a:latin typeface="Arial" charset="0"/>
        </a:defRPr>
      </a:lvl3pPr>
      <a:lvl4pPr algn="ctr" rtl="0" eaLnBrk="1" fontAlgn="base" hangingPunct="1">
        <a:spcBef>
          <a:spcPct val="0"/>
        </a:spcBef>
        <a:spcAft>
          <a:spcPct val="0"/>
        </a:spcAft>
        <a:defRPr sz="2700">
          <a:solidFill>
            <a:schemeClr val="tx2"/>
          </a:solidFill>
          <a:latin typeface="Arial" charset="0"/>
        </a:defRPr>
      </a:lvl4pPr>
      <a:lvl5pPr algn="ctr" rtl="0" eaLnBrk="1" fontAlgn="base" hangingPunct="1">
        <a:spcBef>
          <a:spcPct val="0"/>
        </a:spcBef>
        <a:spcAft>
          <a:spcPct val="0"/>
        </a:spcAft>
        <a:defRPr sz="2700">
          <a:solidFill>
            <a:schemeClr val="tx2"/>
          </a:solidFill>
          <a:latin typeface="Arial" charset="0"/>
        </a:defRPr>
      </a:lvl5pPr>
      <a:lvl6pPr marL="342900" algn="ctr" rtl="0" eaLnBrk="1" fontAlgn="base" hangingPunct="1">
        <a:spcBef>
          <a:spcPct val="0"/>
        </a:spcBef>
        <a:spcAft>
          <a:spcPct val="0"/>
        </a:spcAft>
        <a:defRPr sz="2700">
          <a:solidFill>
            <a:schemeClr val="tx2"/>
          </a:solidFill>
          <a:latin typeface="Arial" charset="0"/>
        </a:defRPr>
      </a:lvl6pPr>
      <a:lvl7pPr marL="685800" algn="ctr" rtl="0" eaLnBrk="1" fontAlgn="base" hangingPunct="1">
        <a:spcBef>
          <a:spcPct val="0"/>
        </a:spcBef>
        <a:spcAft>
          <a:spcPct val="0"/>
        </a:spcAft>
        <a:defRPr sz="2700">
          <a:solidFill>
            <a:schemeClr val="tx2"/>
          </a:solidFill>
          <a:latin typeface="Arial" charset="0"/>
        </a:defRPr>
      </a:lvl7pPr>
      <a:lvl8pPr marL="1028700" algn="ctr" rtl="0" eaLnBrk="1" fontAlgn="base" hangingPunct="1">
        <a:spcBef>
          <a:spcPct val="0"/>
        </a:spcBef>
        <a:spcAft>
          <a:spcPct val="0"/>
        </a:spcAft>
        <a:defRPr sz="2700">
          <a:solidFill>
            <a:schemeClr val="tx2"/>
          </a:solidFill>
          <a:latin typeface="Arial" charset="0"/>
        </a:defRPr>
      </a:lvl8pPr>
      <a:lvl9pPr marL="1371600" algn="ctr" rtl="0" eaLnBrk="1" fontAlgn="base" hangingPunct="1">
        <a:spcBef>
          <a:spcPct val="0"/>
        </a:spcBef>
        <a:spcAft>
          <a:spcPct val="0"/>
        </a:spcAft>
        <a:defRPr sz="2700">
          <a:solidFill>
            <a:schemeClr val="tx2"/>
          </a:solidFill>
          <a:latin typeface="Arial" charset="0"/>
        </a:defRPr>
      </a:lvl9pPr>
    </p:titleStyle>
    <p:bodyStyle>
      <a:lvl1pPr marL="257175" indent="-257175" algn="l" rtl="0" eaLnBrk="1" fontAlgn="base" hangingPunct="1">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1" fontAlgn="base" hangingPunct="1">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1" fontAlgn="base" hangingPunct="1">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1" fontAlgn="base" hangingPunct="1">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1" fontAlgn="base" hangingPunct="1">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8.xml"/><Relationship Id="rId4" Type="http://schemas.openxmlformats.org/officeDocument/2006/relationships/image" Target="../media/image23.jpeg"/></Relationships>
</file>

<file path=ppt/slides/_rels/slide1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2AjcnqbWOyY" TargetMode="External"/><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hyperlink" Target="https://www.vulnerability-lab.com/" TargetMode="External"/><Relationship Id="rId2" Type="http://schemas.openxmlformats.org/officeDocument/2006/relationships/hyperlink" Target="https://www.exploit-db.com/" TargetMode="External"/><Relationship Id="rId1" Type="http://schemas.openxmlformats.org/officeDocument/2006/relationships/slideLayout" Target="../slideLayouts/slideLayout8.xml"/><Relationship Id="rId4" Type="http://schemas.openxmlformats.org/officeDocument/2006/relationships/hyperlink" Target="https://cve.mitre.or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5" Type="http://schemas.openxmlformats.org/officeDocument/2006/relationships/image" Target="../media/image14.jpe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Digital Security and Forensics</a:t>
            </a:r>
            <a:br>
              <a:rPr lang="en-US" dirty="0"/>
            </a:br>
            <a:r>
              <a:rPr lang="en-US" sz="1400" dirty="0"/>
              <a:t>AICT006-4-2-DSF Version 2</a:t>
            </a:r>
            <a:endParaRPr lang="en-MY" dirty="0"/>
          </a:p>
        </p:txBody>
      </p:sp>
      <p:sp>
        <p:nvSpPr>
          <p:cNvPr id="3" name="Subtitle 2"/>
          <p:cNvSpPr>
            <a:spLocks noGrp="1"/>
          </p:cNvSpPr>
          <p:nvPr>
            <p:ph type="subTitle" idx="1"/>
          </p:nvPr>
        </p:nvSpPr>
        <p:spPr/>
        <p:txBody>
          <a:bodyPr/>
          <a:lstStyle/>
          <a:p>
            <a:r>
              <a:rPr lang="en-US" dirty="0"/>
              <a:t>Vulnerability Assessment and Penetration Testing</a:t>
            </a:r>
            <a:endParaRPr lang="en-MY" dirty="0"/>
          </a:p>
        </p:txBody>
      </p:sp>
    </p:spTree>
    <p:extLst>
      <p:ext uri="{BB962C8B-B14F-4D97-AF65-F5344CB8AC3E}">
        <p14:creationId xmlns:p14="http://schemas.microsoft.com/office/powerpoint/2010/main" val="247870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4BE36-0E99-DE4C-BC7F-64232ABFEB38}"/>
              </a:ext>
            </a:extLst>
          </p:cNvPr>
          <p:cNvSpPr>
            <a:spLocks noGrp="1"/>
          </p:cNvSpPr>
          <p:nvPr>
            <p:ph type="title"/>
          </p:nvPr>
        </p:nvSpPr>
        <p:spPr/>
        <p:txBody>
          <a:bodyPr/>
          <a:lstStyle/>
          <a:p>
            <a:r>
              <a:rPr lang="en-GB" sz="3400" b="1" dirty="0"/>
              <a:t>Elements of Information Security</a:t>
            </a:r>
          </a:p>
        </p:txBody>
      </p:sp>
      <p:sp>
        <p:nvSpPr>
          <p:cNvPr id="4" name="Footer Placeholder 3">
            <a:extLst>
              <a:ext uri="{FF2B5EF4-FFF2-40B4-BE49-F238E27FC236}">
                <a16:creationId xmlns:a16="http://schemas.microsoft.com/office/drawing/2014/main" id="{E0BE79A7-EC14-AF49-A0E1-E68992F82814}"/>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sp>
        <p:nvSpPr>
          <p:cNvPr id="6" name="Rounded Rectangle 5">
            <a:extLst>
              <a:ext uri="{FF2B5EF4-FFF2-40B4-BE49-F238E27FC236}">
                <a16:creationId xmlns:a16="http://schemas.microsoft.com/office/drawing/2014/main" id="{3757E529-69F7-B94C-9B8B-74A882675EF8}"/>
              </a:ext>
            </a:extLst>
          </p:cNvPr>
          <p:cNvSpPr/>
          <p:nvPr/>
        </p:nvSpPr>
        <p:spPr>
          <a:xfrm>
            <a:off x="556155" y="1959939"/>
            <a:ext cx="2687379" cy="2724703"/>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5400">
            <a:solidFill>
              <a:schemeClr val="tx1"/>
            </a:solidFill>
          </a:ln>
        </p:spPr>
        <p:style>
          <a:lnRef idx="1">
            <a:schemeClr val="accent1"/>
          </a:lnRef>
          <a:fillRef idx="2">
            <a:schemeClr val="accent1"/>
          </a:fillRef>
          <a:effectRef idx="1">
            <a:schemeClr val="accent1"/>
          </a:effectRef>
          <a:fontRef idx="minor">
            <a:schemeClr val="dk1"/>
          </a:fontRef>
        </p:style>
        <p:txBody>
          <a:bodyPr lIns="180000" tIns="90000" rIns="90000" bIns="180000" rtlCol="0" anchor="ctr"/>
          <a:lstStyle/>
          <a:p>
            <a:pPr algn="just">
              <a:lnSpc>
                <a:spcPct val="200000"/>
              </a:lnSpc>
              <a:spcBef>
                <a:spcPts val="0"/>
              </a:spcBef>
              <a:buSzPct val="100000"/>
              <a:defRPr/>
            </a:pPr>
            <a:r>
              <a:rPr lang="en-US" b="1" dirty="0">
                <a:solidFill>
                  <a:srgbClr val="0D0D0D"/>
                </a:solidFill>
                <a:latin typeface="Arial" panose="020B0604020202020204" pitchFamily="34" charset="0"/>
                <a:cs typeface="Arial" panose="020B0604020202020204" pitchFamily="34" charset="0"/>
              </a:rPr>
              <a:t>Confidentiality </a:t>
            </a:r>
          </a:p>
          <a:p>
            <a:pPr algn="just">
              <a:lnSpc>
                <a:spcPct val="200000"/>
              </a:lnSpc>
              <a:spcBef>
                <a:spcPts val="0"/>
              </a:spcBef>
              <a:buSzPct val="100000"/>
              <a:defRPr/>
            </a:pPr>
            <a:r>
              <a:rPr lang="en-US" dirty="0">
                <a:solidFill>
                  <a:srgbClr val="0D0D0D"/>
                </a:solidFill>
                <a:latin typeface="Arial" panose="020B0604020202020204" pitchFamily="34" charset="0"/>
                <a:cs typeface="Arial" panose="020B0604020202020204" pitchFamily="34" charset="0"/>
              </a:rPr>
              <a:t>to make sure that </a:t>
            </a:r>
            <a:r>
              <a:rPr lang="en-US" dirty="0">
                <a:solidFill>
                  <a:srgbClr val="FF0000"/>
                </a:solidFill>
                <a:latin typeface="Arial" panose="020B0604020202020204" pitchFamily="34" charset="0"/>
                <a:cs typeface="Arial" panose="020B0604020202020204" pitchFamily="34" charset="0"/>
              </a:rPr>
              <a:t>authorized user</a:t>
            </a:r>
            <a:r>
              <a:rPr lang="en-US" dirty="0">
                <a:solidFill>
                  <a:srgbClr val="0D0D0D"/>
                </a:solidFill>
                <a:latin typeface="Arial" panose="020B0604020202020204" pitchFamily="34" charset="0"/>
                <a:cs typeface="Arial" panose="020B0604020202020204" pitchFamily="34" charset="0"/>
              </a:rPr>
              <a:t> has </a:t>
            </a:r>
            <a:r>
              <a:rPr lang="en-US" dirty="0">
                <a:solidFill>
                  <a:srgbClr val="FF0000"/>
                </a:solidFill>
                <a:latin typeface="Arial" panose="020B0604020202020204" pitchFamily="34" charset="0"/>
                <a:cs typeface="Arial" panose="020B0604020202020204" pitchFamily="34" charset="0"/>
              </a:rPr>
              <a:t>access</a:t>
            </a:r>
            <a:r>
              <a:rPr lang="en-US" dirty="0">
                <a:solidFill>
                  <a:srgbClr val="0D0D0D"/>
                </a:solidFill>
                <a:latin typeface="Arial" panose="020B0604020202020204" pitchFamily="34" charset="0"/>
                <a:cs typeface="Arial" panose="020B0604020202020204" pitchFamily="34" charset="0"/>
              </a:rPr>
              <a:t> to the information.</a:t>
            </a:r>
          </a:p>
        </p:txBody>
      </p:sp>
      <p:sp>
        <p:nvSpPr>
          <p:cNvPr id="7" name="Rounded Rectangle 6">
            <a:extLst>
              <a:ext uri="{FF2B5EF4-FFF2-40B4-BE49-F238E27FC236}">
                <a16:creationId xmlns:a16="http://schemas.microsoft.com/office/drawing/2014/main" id="{454AB882-5738-7241-9D4C-F870FAEFC9B3}"/>
              </a:ext>
            </a:extLst>
          </p:cNvPr>
          <p:cNvSpPr/>
          <p:nvPr/>
        </p:nvSpPr>
        <p:spPr>
          <a:xfrm>
            <a:off x="3304510" y="2314293"/>
            <a:ext cx="2687379" cy="2751349"/>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5400">
            <a:solidFill>
              <a:schemeClr val="tx1"/>
            </a:solidFill>
          </a:ln>
        </p:spPr>
        <p:style>
          <a:lnRef idx="1">
            <a:schemeClr val="accent2"/>
          </a:lnRef>
          <a:fillRef idx="2">
            <a:schemeClr val="accent2"/>
          </a:fillRef>
          <a:effectRef idx="1">
            <a:schemeClr val="accent2"/>
          </a:effectRef>
          <a:fontRef idx="minor">
            <a:schemeClr val="dk1"/>
          </a:fontRef>
        </p:style>
        <p:txBody>
          <a:bodyPr lIns="180000" tIns="90000" rIns="90000" bIns="180000" rtlCol="0" anchor="ctr"/>
          <a:lstStyle/>
          <a:p>
            <a:pPr algn="just">
              <a:lnSpc>
                <a:spcPct val="200000"/>
              </a:lnSpc>
              <a:spcBef>
                <a:spcPts val="0"/>
              </a:spcBef>
              <a:buSzPct val="100000"/>
              <a:defRPr/>
            </a:pPr>
            <a:r>
              <a:rPr lang="en-US" b="1" dirty="0">
                <a:solidFill>
                  <a:srgbClr val="0D0D0D"/>
                </a:solidFill>
                <a:latin typeface="Arial" panose="020B0604020202020204" pitchFamily="34" charset="0"/>
                <a:cs typeface="Arial" panose="020B0604020202020204" pitchFamily="34" charset="0"/>
              </a:rPr>
              <a:t>Integrity</a:t>
            </a:r>
          </a:p>
          <a:p>
            <a:pPr algn="just">
              <a:lnSpc>
                <a:spcPct val="200000"/>
              </a:lnSpc>
              <a:spcBef>
                <a:spcPts val="0"/>
              </a:spcBef>
              <a:buSzPct val="100000"/>
              <a:defRPr/>
            </a:pPr>
            <a:r>
              <a:rPr lang="en-US" dirty="0">
                <a:solidFill>
                  <a:srgbClr val="0D0D0D"/>
                </a:solidFill>
                <a:latin typeface="Arial" panose="020B0604020202020204" pitchFamily="34" charset="0"/>
                <a:cs typeface="Arial" panose="020B0604020202020204" pitchFamily="34" charset="0"/>
              </a:rPr>
              <a:t>to make sure that the information is </a:t>
            </a:r>
            <a:r>
              <a:rPr lang="en-US" dirty="0">
                <a:solidFill>
                  <a:srgbClr val="FF0000"/>
                </a:solidFill>
                <a:latin typeface="Arial" panose="020B0604020202020204" pitchFamily="34" charset="0"/>
                <a:cs typeface="Arial" panose="020B0604020202020204" pitchFamily="34" charset="0"/>
              </a:rPr>
              <a:t>secure</a:t>
            </a:r>
            <a:r>
              <a:rPr lang="en-US" dirty="0">
                <a:solidFill>
                  <a:srgbClr val="0D0D0D"/>
                </a:solidFill>
                <a:latin typeface="Arial" panose="020B0604020202020204" pitchFamily="34" charset="0"/>
                <a:cs typeface="Arial" panose="020B0604020202020204" pitchFamily="34" charset="0"/>
              </a:rPr>
              <a:t> from </a:t>
            </a:r>
            <a:r>
              <a:rPr lang="en-US" dirty="0">
                <a:solidFill>
                  <a:srgbClr val="FF0000"/>
                </a:solidFill>
                <a:latin typeface="Arial" panose="020B0604020202020204" pitchFamily="34" charset="0"/>
                <a:cs typeface="Arial" panose="020B0604020202020204" pitchFamily="34" charset="0"/>
              </a:rPr>
              <a:t>unauthorized changes</a:t>
            </a:r>
            <a:r>
              <a:rPr lang="en-US" dirty="0">
                <a:solidFill>
                  <a:srgbClr val="0D0D0D"/>
                </a:solidFill>
                <a:latin typeface="Arial" panose="020B0604020202020204" pitchFamily="34" charset="0"/>
                <a:cs typeface="Arial" panose="020B0604020202020204" pitchFamily="34" charset="0"/>
              </a:rPr>
              <a:t>.</a:t>
            </a:r>
          </a:p>
        </p:txBody>
      </p:sp>
      <p:sp>
        <p:nvSpPr>
          <p:cNvPr id="8" name="Rounded Rectangle 7">
            <a:extLst>
              <a:ext uri="{FF2B5EF4-FFF2-40B4-BE49-F238E27FC236}">
                <a16:creationId xmlns:a16="http://schemas.microsoft.com/office/drawing/2014/main" id="{D2C24892-7E4D-854A-9F1A-5C88F2C1AF8D}"/>
              </a:ext>
            </a:extLst>
          </p:cNvPr>
          <p:cNvSpPr/>
          <p:nvPr/>
        </p:nvSpPr>
        <p:spPr>
          <a:xfrm>
            <a:off x="6052866" y="2781498"/>
            <a:ext cx="2687379" cy="2665144"/>
          </a:xfrm>
          <a:prstGeom prst="roundRect">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0000" tIns="90000" rIns="90000" bIns="180000" rtlCol="0" anchor="ctr"/>
          <a:lstStyle/>
          <a:p>
            <a:pPr algn="just">
              <a:lnSpc>
                <a:spcPct val="200000"/>
              </a:lnSpc>
              <a:spcBef>
                <a:spcPts val="0"/>
              </a:spcBef>
              <a:buSzPct val="100000"/>
              <a:defRPr/>
            </a:pPr>
            <a:r>
              <a:rPr lang="en-US" b="1" dirty="0">
                <a:solidFill>
                  <a:srgbClr val="0D0D0D"/>
                </a:solidFill>
                <a:latin typeface="Arial" panose="020B0604020202020204" pitchFamily="34" charset="0"/>
                <a:cs typeface="Arial" panose="020B0604020202020204" pitchFamily="34" charset="0"/>
              </a:rPr>
              <a:t>Availability</a:t>
            </a:r>
            <a:endParaRPr lang="en-US" dirty="0">
              <a:solidFill>
                <a:srgbClr val="0D0D0D"/>
              </a:solidFill>
              <a:latin typeface="Arial" panose="020B0604020202020204" pitchFamily="34" charset="0"/>
              <a:cs typeface="Arial" panose="020B0604020202020204" pitchFamily="34" charset="0"/>
            </a:endParaRPr>
          </a:p>
          <a:p>
            <a:pPr algn="just">
              <a:lnSpc>
                <a:spcPct val="200000"/>
              </a:lnSpc>
              <a:spcBef>
                <a:spcPts val="0"/>
              </a:spcBef>
              <a:buSzPct val="100000"/>
              <a:defRPr/>
            </a:pPr>
            <a:r>
              <a:rPr lang="en-US" dirty="0">
                <a:solidFill>
                  <a:srgbClr val="0D0D0D"/>
                </a:solidFill>
                <a:latin typeface="Arial" panose="020B0604020202020204" pitchFamily="34" charset="0"/>
                <a:cs typeface="Arial" panose="020B0604020202020204" pitchFamily="34" charset="0"/>
              </a:rPr>
              <a:t>to make sure that the </a:t>
            </a:r>
            <a:r>
              <a:rPr lang="en-US" dirty="0">
                <a:solidFill>
                  <a:srgbClr val="FF0000"/>
                </a:solidFill>
                <a:latin typeface="Arial" panose="020B0604020202020204" pitchFamily="34" charset="0"/>
                <a:cs typeface="Arial" panose="020B0604020202020204" pitchFamily="34" charset="0"/>
              </a:rPr>
              <a:t>system (data)</a:t>
            </a:r>
            <a:r>
              <a:rPr lang="en-US" dirty="0">
                <a:solidFill>
                  <a:srgbClr val="0D0D0D"/>
                </a:solidFill>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responds (available) </a:t>
            </a:r>
            <a:r>
              <a:rPr lang="en-US" b="1" dirty="0">
                <a:solidFill>
                  <a:srgbClr val="0D0D0D"/>
                </a:solidFill>
                <a:latin typeface="Arial" panose="020B0604020202020204" pitchFamily="34" charset="0"/>
                <a:cs typeface="Arial" panose="020B0604020202020204" pitchFamily="34" charset="0"/>
              </a:rPr>
              <a:t>24/7</a:t>
            </a:r>
            <a:r>
              <a:rPr lang="en-US" dirty="0">
                <a:solidFill>
                  <a:srgbClr val="0D0D0D"/>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433003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FD755-FD10-7D4B-9F26-B2CDCD9A6529}"/>
              </a:ext>
            </a:extLst>
          </p:cNvPr>
          <p:cNvSpPr>
            <a:spLocks noGrp="1"/>
          </p:cNvSpPr>
          <p:nvPr>
            <p:ph idx="1"/>
          </p:nvPr>
        </p:nvSpPr>
        <p:spPr/>
        <p:txBody>
          <a:bodyPr/>
          <a:lstStyle/>
          <a:p>
            <a:r>
              <a:rPr lang="en-GB" sz="2000" dirty="0"/>
              <a:t>There are some myth in computer security that must be wiped out from our mind</a:t>
            </a:r>
          </a:p>
        </p:txBody>
      </p:sp>
      <p:sp>
        <p:nvSpPr>
          <p:cNvPr id="2" name="Title 1">
            <a:extLst>
              <a:ext uri="{FF2B5EF4-FFF2-40B4-BE49-F238E27FC236}">
                <a16:creationId xmlns:a16="http://schemas.microsoft.com/office/drawing/2014/main" id="{DB56ADFB-B38D-8844-B32C-1EC627A80475}"/>
              </a:ext>
            </a:extLst>
          </p:cNvPr>
          <p:cNvSpPr>
            <a:spLocks noGrp="1"/>
          </p:cNvSpPr>
          <p:nvPr>
            <p:ph type="title"/>
          </p:nvPr>
        </p:nvSpPr>
        <p:spPr/>
        <p:txBody>
          <a:bodyPr/>
          <a:lstStyle/>
          <a:p>
            <a:r>
              <a:rPr lang="en-GB" b="1" dirty="0"/>
              <a:t>Computer Security Myth</a:t>
            </a:r>
          </a:p>
        </p:txBody>
      </p:sp>
      <p:sp>
        <p:nvSpPr>
          <p:cNvPr id="4" name="Footer Placeholder 3">
            <a:extLst>
              <a:ext uri="{FF2B5EF4-FFF2-40B4-BE49-F238E27FC236}">
                <a16:creationId xmlns:a16="http://schemas.microsoft.com/office/drawing/2014/main" id="{C8510E93-3B98-7B41-82B0-03C3490DD8A5}"/>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spTree>
    <p:extLst>
      <p:ext uri="{BB962C8B-B14F-4D97-AF65-F5344CB8AC3E}">
        <p14:creationId xmlns:p14="http://schemas.microsoft.com/office/powerpoint/2010/main" val="778216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FD755-FD10-7D4B-9F26-B2CDCD9A6529}"/>
              </a:ext>
            </a:extLst>
          </p:cNvPr>
          <p:cNvSpPr>
            <a:spLocks noGrp="1"/>
          </p:cNvSpPr>
          <p:nvPr>
            <p:ph idx="1"/>
          </p:nvPr>
        </p:nvSpPr>
        <p:spPr/>
        <p:txBody>
          <a:bodyPr/>
          <a:lstStyle/>
          <a:p>
            <a:pPr marL="457200" indent="-457200">
              <a:buFont typeface="+mj-lt"/>
              <a:buAutoNum type="arabicPeriod"/>
            </a:pPr>
            <a:r>
              <a:rPr lang="en-GB" sz="2000" b="1" dirty="0">
                <a:solidFill>
                  <a:srgbClr val="FF0000"/>
                </a:solidFill>
              </a:rPr>
              <a:t>The internet is so huge; No one will attack my computer</a:t>
            </a:r>
          </a:p>
          <a:p>
            <a:endParaRPr lang="en-GB" sz="2000" dirty="0"/>
          </a:p>
          <a:p>
            <a:r>
              <a:rPr lang="en-GB" sz="2000" dirty="0"/>
              <a:t>Hackers use </a:t>
            </a:r>
            <a:r>
              <a:rPr lang="en-GB" sz="2000" dirty="0">
                <a:solidFill>
                  <a:srgbClr val="FF0000"/>
                </a:solidFill>
              </a:rPr>
              <a:t>automated tools </a:t>
            </a:r>
            <a:r>
              <a:rPr lang="en-GB" sz="2000" dirty="0"/>
              <a:t>that continually probe computers to find </a:t>
            </a:r>
            <a:r>
              <a:rPr lang="en-GB" sz="2000" dirty="0">
                <a:solidFill>
                  <a:srgbClr val="FF0000"/>
                </a:solidFill>
              </a:rPr>
              <a:t>victims</a:t>
            </a:r>
            <a:r>
              <a:rPr lang="en-GB" sz="2000" dirty="0"/>
              <a:t>.</a:t>
            </a:r>
          </a:p>
          <a:p>
            <a:r>
              <a:rPr lang="en-GB" sz="2000" dirty="0"/>
              <a:t>A new unprotected computer installed on the internet will be generally be compromised within </a:t>
            </a:r>
            <a:r>
              <a:rPr lang="en-GB" sz="2000" dirty="0">
                <a:solidFill>
                  <a:srgbClr val="FF0000"/>
                </a:solidFill>
              </a:rPr>
              <a:t>seven</a:t>
            </a:r>
            <a:r>
              <a:rPr lang="en-GB" sz="2000" dirty="0"/>
              <a:t> minutes.</a:t>
            </a:r>
          </a:p>
        </p:txBody>
      </p:sp>
      <p:sp>
        <p:nvSpPr>
          <p:cNvPr id="2" name="Title 1">
            <a:extLst>
              <a:ext uri="{FF2B5EF4-FFF2-40B4-BE49-F238E27FC236}">
                <a16:creationId xmlns:a16="http://schemas.microsoft.com/office/drawing/2014/main" id="{DB56ADFB-B38D-8844-B32C-1EC627A80475}"/>
              </a:ext>
            </a:extLst>
          </p:cNvPr>
          <p:cNvSpPr>
            <a:spLocks noGrp="1"/>
          </p:cNvSpPr>
          <p:nvPr>
            <p:ph type="title"/>
          </p:nvPr>
        </p:nvSpPr>
        <p:spPr/>
        <p:txBody>
          <a:bodyPr/>
          <a:lstStyle/>
          <a:p>
            <a:r>
              <a:rPr lang="en-GB" b="1" dirty="0"/>
              <a:t>Computer Security Myth</a:t>
            </a:r>
          </a:p>
        </p:txBody>
      </p:sp>
      <p:sp>
        <p:nvSpPr>
          <p:cNvPr id="4" name="Footer Placeholder 3">
            <a:extLst>
              <a:ext uri="{FF2B5EF4-FFF2-40B4-BE49-F238E27FC236}">
                <a16:creationId xmlns:a16="http://schemas.microsoft.com/office/drawing/2014/main" id="{C8510E93-3B98-7B41-82B0-03C3490DD8A5}"/>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pic>
        <p:nvPicPr>
          <p:cNvPr id="5" name="Picture 4">
            <a:extLst>
              <a:ext uri="{FF2B5EF4-FFF2-40B4-BE49-F238E27FC236}">
                <a16:creationId xmlns:a16="http://schemas.microsoft.com/office/drawing/2014/main" id="{D44A0499-F8C4-F346-B8E0-E7A5B3C8C5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7627" y="3720092"/>
            <a:ext cx="2509010" cy="2502908"/>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6D85DBA8-4177-7848-BB34-7D2AAF4C7B84}"/>
              </a:ext>
            </a:extLst>
          </p:cNvPr>
          <p:cNvSpPr/>
          <p:nvPr/>
        </p:nvSpPr>
        <p:spPr>
          <a:xfrm>
            <a:off x="427037" y="5869027"/>
            <a:ext cx="4102026" cy="36933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r>
              <a:rPr lang="en-US" dirty="0"/>
              <a:t>http://isc.sans.edu/survivaltime.html</a:t>
            </a:r>
          </a:p>
        </p:txBody>
      </p:sp>
    </p:spTree>
    <p:extLst>
      <p:ext uri="{BB962C8B-B14F-4D97-AF65-F5344CB8AC3E}">
        <p14:creationId xmlns:p14="http://schemas.microsoft.com/office/powerpoint/2010/main" val="2510481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FD755-FD10-7D4B-9F26-B2CDCD9A6529}"/>
              </a:ext>
            </a:extLst>
          </p:cNvPr>
          <p:cNvSpPr>
            <a:spLocks noGrp="1"/>
          </p:cNvSpPr>
          <p:nvPr>
            <p:ph idx="1"/>
          </p:nvPr>
        </p:nvSpPr>
        <p:spPr/>
        <p:txBody>
          <a:bodyPr/>
          <a:lstStyle/>
          <a:p>
            <a:pPr marL="457200" indent="-457200">
              <a:buFont typeface="+mj-lt"/>
              <a:buAutoNum type="arabicPeriod" startAt="2"/>
            </a:pPr>
            <a:r>
              <a:rPr lang="en-GB" sz="2000" b="1" dirty="0">
                <a:solidFill>
                  <a:srgbClr val="FF0000"/>
                </a:solidFill>
              </a:rPr>
              <a:t>My computer contains no valuable information</a:t>
            </a:r>
          </a:p>
          <a:p>
            <a:endParaRPr lang="en-GB" sz="2000" dirty="0"/>
          </a:p>
          <a:p>
            <a:r>
              <a:rPr lang="en-GB" sz="2000" dirty="0"/>
              <a:t>Anyone who uses their computer very much probably has relatively valuable data stored in many places.</a:t>
            </a:r>
          </a:p>
        </p:txBody>
      </p:sp>
      <p:sp>
        <p:nvSpPr>
          <p:cNvPr id="2" name="Title 1">
            <a:extLst>
              <a:ext uri="{FF2B5EF4-FFF2-40B4-BE49-F238E27FC236}">
                <a16:creationId xmlns:a16="http://schemas.microsoft.com/office/drawing/2014/main" id="{DB56ADFB-B38D-8844-B32C-1EC627A80475}"/>
              </a:ext>
            </a:extLst>
          </p:cNvPr>
          <p:cNvSpPr>
            <a:spLocks noGrp="1"/>
          </p:cNvSpPr>
          <p:nvPr>
            <p:ph type="title"/>
          </p:nvPr>
        </p:nvSpPr>
        <p:spPr/>
        <p:txBody>
          <a:bodyPr/>
          <a:lstStyle/>
          <a:p>
            <a:r>
              <a:rPr lang="en-GB" b="1" dirty="0"/>
              <a:t>Computer Security Myth</a:t>
            </a:r>
          </a:p>
        </p:txBody>
      </p:sp>
      <p:sp>
        <p:nvSpPr>
          <p:cNvPr id="4" name="Footer Placeholder 3">
            <a:extLst>
              <a:ext uri="{FF2B5EF4-FFF2-40B4-BE49-F238E27FC236}">
                <a16:creationId xmlns:a16="http://schemas.microsoft.com/office/drawing/2014/main" id="{C8510E93-3B98-7B41-82B0-03C3490DD8A5}"/>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grpSp>
        <p:nvGrpSpPr>
          <p:cNvPr id="7" name="Group 6">
            <a:extLst>
              <a:ext uri="{FF2B5EF4-FFF2-40B4-BE49-F238E27FC236}">
                <a16:creationId xmlns:a16="http://schemas.microsoft.com/office/drawing/2014/main" id="{22317D2B-A0C9-5B43-90B3-E690B5D55095}"/>
              </a:ext>
            </a:extLst>
          </p:cNvPr>
          <p:cNvGrpSpPr/>
          <p:nvPr/>
        </p:nvGrpSpPr>
        <p:grpSpPr>
          <a:xfrm>
            <a:off x="5457188" y="3191550"/>
            <a:ext cx="3199449" cy="2982155"/>
            <a:chOff x="5355074" y="1981200"/>
            <a:chExt cx="2874526" cy="3126850"/>
          </a:xfrm>
        </p:grpSpPr>
        <p:pic>
          <p:nvPicPr>
            <p:cNvPr id="8" name="Picture 7">
              <a:extLst>
                <a:ext uri="{FF2B5EF4-FFF2-40B4-BE49-F238E27FC236}">
                  <a16:creationId xmlns:a16="http://schemas.microsoft.com/office/drawing/2014/main" id="{59B2CEA5-0B0A-7E45-8842-D1A9715EAE7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55074" y="1981200"/>
              <a:ext cx="2874526" cy="3126850"/>
            </a:xfrm>
            <a:prstGeom prst="rect">
              <a:avLst/>
            </a:prstGeom>
          </p:spPr>
        </p:pic>
        <p:sp>
          <p:nvSpPr>
            <p:cNvPr id="9" name="TextBox 8">
              <a:extLst>
                <a:ext uri="{FF2B5EF4-FFF2-40B4-BE49-F238E27FC236}">
                  <a16:creationId xmlns:a16="http://schemas.microsoft.com/office/drawing/2014/main" id="{9BF80B95-724B-744A-8BD2-E5061AB46B97}"/>
                </a:ext>
              </a:extLst>
            </p:cNvPr>
            <p:cNvSpPr txBox="1"/>
            <p:nvPr/>
          </p:nvSpPr>
          <p:spPr>
            <a:xfrm rot="21228558">
              <a:off x="5436571" y="2217119"/>
              <a:ext cx="1769523" cy="584775"/>
            </a:xfrm>
            <a:prstGeom prst="rect">
              <a:avLst/>
            </a:prstGeom>
            <a:noFill/>
          </p:spPr>
          <p:txBody>
            <a:bodyPr wrap="none" rtlCol="0">
              <a:spAutoFit/>
            </a:bodyPr>
            <a:lstStyle/>
            <a:p>
              <a:r>
                <a:rPr lang="en-US" sz="1600" b="1" dirty="0"/>
                <a:t>Nothing to </a:t>
              </a:r>
            </a:p>
            <a:p>
              <a:r>
                <a:rPr lang="en-US" sz="1600" b="1" dirty="0"/>
                <a:t>      Hack Here!!!! </a:t>
              </a:r>
            </a:p>
          </p:txBody>
        </p:sp>
      </p:grpSp>
    </p:spTree>
    <p:extLst>
      <p:ext uri="{BB962C8B-B14F-4D97-AF65-F5344CB8AC3E}">
        <p14:creationId xmlns:p14="http://schemas.microsoft.com/office/powerpoint/2010/main" val="31148045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FD755-FD10-7D4B-9F26-B2CDCD9A6529}"/>
              </a:ext>
            </a:extLst>
          </p:cNvPr>
          <p:cNvSpPr>
            <a:spLocks noGrp="1"/>
          </p:cNvSpPr>
          <p:nvPr>
            <p:ph idx="1"/>
          </p:nvPr>
        </p:nvSpPr>
        <p:spPr/>
        <p:txBody>
          <a:bodyPr/>
          <a:lstStyle/>
          <a:p>
            <a:pPr marL="457200" indent="-457200">
              <a:buFont typeface="+mj-lt"/>
              <a:buAutoNum type="arabicPeriod" startAt="3"/>
            </a:pPr>
            <a:r>
              <a:rPr lang="en-GB" sz="2000" b="1" dirty="0">
                <a:solidFill>
                  <a:srgbClr val="FF0000"/>
                </a:solidFill>
              </a:rPr>
              <a:t>I can always tell when my computer is infected or has been compromised</a:t>
            </a:r>
          </a:p>
          <a:p>
            <a:endParaRPr lang="en-GB" sz="2000" dirty="0"/>
          </a:p>
          <a:p>
            <a:r>
              <a:rPr lang="en-GB" sz="2000" dirty="0"/>
              <a:t>The quieter you become, the more you can hear. (Ram </a:t>
            </a:r>
            <a:r>
              <a:rPr lang="en-GB" sz="2000" dirty="0" err="1"/>
              <a:t>Dass</a:t>
            </a:r>
            <a:r>
              <a:rPr lang="en-GB" sz="2000" dirty="0"/>
              <a:t>)</a:t>
            </a:r>
          </a:p>
        </p:txBody>
      </p:sp>
      <p:sp>
        <p:nvSpPr>
          <p:cNvPr id="2" name="Title 1">
            <a:extLst>
              <a:ext uri="{FF2B5EF4-FFF2-40B4-BE49-F238E27FC236}">
                <a16:creationId xmlns:a16="http://schemas.microsoft.com/office/drawing/2014/main" id="{DB56ADFB-B38D-8844-B32C-1EC627A80475}"/>
              </a:ext>
            </a:extLst>
          </p:cNvPr>
          <p:cNvSpPr>
            <a:spLocks noGrp="1"/>
          </p:cNvSpPr>
          <p:nvPr>
            <p:ph type="title"/>
          </p:nvPr>
        </p:nvSpPr>
        <p:spPr/>
        <p:txBody>
          <a:bodyPr/>
          <a:lstStyle/>
          <a:p>
            <a:r>
              <a:rPr lang="en-GB" b="1" dirty="0"/>
              <a:t>Computer Security Myth</a:t>
            </a:r>
          </a:p>
        </p:txBody>
      </p:sp>
      <p:sp>
        <p:nvSpPr>
          <p:cNvPr id="4" name="Footer Placeholder 3">
            <a:extLst>
              <a:ext uri="{FF2B5EF4-FFF2-40B4-BE49-F238E27FC236}">
                <a16:creationId xmlns:a16="http://schemas.microsoft.com/office/drawing/2014/main" id="{C8510E93-3B98-7B41-82B0-03C3490DD8A5}"/>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pic>
        <p:nvPicPr>
          <p:cNvPr id="10" name="Picture 2" descr="http://www.silentthreats.altervista.org/new/css/immagini/logo.jpg">
            <a:extLst>
              <a:ext uri="{FF2B5EF4-FFF2-40B4-BE49-F238E27FC236}">
                <a16:creationId xmlns:a16="http://schemas.microsoft.com/office/drawing/2014/main" id="{A01DE3AF-BD96-834A-AC1A-1C8AF636E6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1781" y="3468639"/>
            <a:ext cx="2754856" cy="27543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673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FD755-FD10-7D4B-9F26-B2CDCD9A6529}"/>
              </a:ext>
            </a:extLst>
          </p:cNvPr>
          <p:cNvSpPr>
            <a:spLocks noGrp="1"/>
          </p:cNvSpPr>
          <p:nvPr>
            <p:ph idx="1"/>
          </p:nvPr>
        </p:nvSpPr>
        <p:spPr/>
        <p:txBody>
          <a:bodyPr/>
          <a:lstStyle/>
          <a:p>
            <a:pPr marL="457200" indent="-457200">
              <a:buFont typeface="+mj-lt"/>
              <a:buAutoNum type="arabicPeriod" startAt="4"/>
            </a:pPr>
            <a:r>
              <a:rPr lang="en-GB" sz="2000" b="1" dirty="0">
                <a:solidFill>
                  <a:srgbClr val="FF0000"/>
                </a:solidFill>
              </a:rPr>
              <a:t>Firewalls and antivirus software will fully protect my computer</a:t>
            </a:r>
          </a:p>
          <a:p>
            <a:endParaRPr lang="en-GB" sz="2000" dirty="0"/>
          </a:p>
          <a:p>
            <a:r>
              <a:rPr lang="en-GB" sz="2000" dirty="0"/>
              <a:t>A lot of techniques are used by attackers to bypass security solutions.</a:t>
            </a:r>
          </a:p>
        </p:txBody>
      </p:sp>
      <p:sp>
        <p:nvSpPr>
          <p:cNvPr id="2" name="Title 1">
            <a:extLst>
              <a:ext uri="{FF2B5EF4-FFF2-40B4-BE49-F238E27FC236}">
                <a16:creationId xmlns:a16="http://schemas.microsoft.com/office/drawing/2014/main" id="{DB56ADFB-B38D-8844-B32C-1EC627A80475}"/>
              </a:ext>
            </a:extLst>
          </p:cNvPr>
          <p:cNvSpPr>
            <a:spLocks noGrp="1"/>
          </p:cNvSpPr>
          <p:nvPr>
            <p:ph type="title"/>
          </p:nvPr>
        </p:nvSpPr>
        <p:spPr/>
        <p:txBody>
          <a:bodyPr/>
          <a:lstStyle/>
          <a:p>
            <a:r>
              <a:rPr lang="en-GB" b="1" dirty="0"/>
              <a:t>Computer Security Myth</a:t>
            </a:r>
          </a:p>
        </p:txBody>
      </p:sp>
      <p:sp>
        <p:nvSpPr>
          <p:cNvPr id="4" name="Footer Placeholder 3">
            <a:extLst>
              <a:ext uri="{FF2B5EF4-FFF2-40B4-BE49-F238E27FC236}">
                <a16:creationId xmlns:a16="http://schemas.microsoft.com/office/drawing/2014/main" id="{C8510E93-3B98-7B41-82B0-03C3490DD8A5}"/>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pic>
        <p:nvPicPr>
          <p:cNvPr id="13" name="Picture 4" descr="https://encrypted-tbn3.gstatic.com/images?q=tbn:ANd9GcS57r3kKfyzsNcuP-WCy097ETOKuz9PDdwMSxY4enW75vrjS3iFX5KKPoEV">
            <a:extLst>
              <a:ext uri="{FF2B5EF4-FFF2-40B4-BE49-F238E27FC236}">
                <a16:creationId xmlns:a16="http://schemas.microsoft.com/office/drawing/2014/main" id="{18B0B4EE-AC58-7C4A-A9C1-C7F2DF2CF67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6479" y="3797374"/>
            <a:ext cx="3085602" cy="231122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E42E9351-5483-9E45-898B-71DB4470584A}"/>
              </a:ext>
            </a:extLst>
          </p:cNvPr>
          <p:cNvGrpSpPr/>
          <p:nvPr/>
        </p:nvGrpSpPr>
        <p:grpSpPr>
          <a:xfrm>
            <a:off x="4003434" y="3705025"/>
            <a:ext cx="4716203" cy="2403572"/>
            <a:chOff x="2794169" y="2512373"/>
            <a:chExt cx="5907917" cy="3273827"/>
          </a:xfrm>
        </p:grpSpPr>
        <p:grpSp>
          <p:nvGrpSpPr>
            <p:cNvPr id="16" name="Group 15">
              <a:extLst>
                <a:ext uri="{FF2B5EF4-FFF2-40B4-BE49-F238E27FC236}">
                  <a16:creationId xmlns:a16="http://schemas.microsoft.com/office/drawing/2014/main" id="{CE32C3FA-4E60-3A43-AC16-FD739F83F8EC}"/>
                </a:ext>
              </a:extLst>
            </p:cNvPr>
            <p:cNvGrpSpPr/>
            <p:nvPr/>
          </p:nvGrpSpPr>
          <p:grpSpPr>
            <a:xfrm>
              <a:off x="2794169" y="2512373"/>
              <a:ext cx="5907917" cy="2714078"/>
              <a:chOff x="5084442" y="2512373"/>
              <a:chExt cx="5907917" cy="2714078"/>
            </a:xfrm>
          </p:grpSpPr>
          <p:pic>
            <p:nvPicPr>
              <p:cNvPr id="19" name="Picture 18">
                <a:extLst>
                  <a:ext uri="{FF2B5EF4-FFF2-40B4-BE49-F238E27FC236}">
                    <a16:creationId xmlns:a16="http://schemas.microsoft.com/office/drawing/2014/main" id="{1F958364-0C9B-3443-A2A3-52075D9CFD5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084442" y="2512373"/>
                <a:ext cx="5907917" cy="2714078"/>
              </a:xfrm>
              <a:prstGeom prst="rect">
                <a:avLst/>
              </a:prstGeom>
            </p:spPr>
          </p:pic>
          <p:pic>
            <p:nvPicPr>
              <p:cNvPr id="20" name="Picture 2" descr="https://encrypted-tbn2.gstatic.com/images?q=tbn:ANd9GcQBrM1tw0KxX5RY4N6e5eZZiWCuh_OEL0f_a_k0GURaoGPb6CMl_Q">
                <a:extLst>
                  <a:ext uri="{FF2B5EF4-FFF2-40B4-BE49-F238E27FC236}">
                    <a16:creationId xmlns:a16="http://schemas.microsoft.com/office/drawing/2014/main" id="{B755920D-51AD-2E4E-80A3-802D26BF370F}"/>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04104" y="3446084"/>
                <a:ext cx="514794" cy="33115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Arrow Connector 16">
              <a:extLst>
                <a:ext uri="{FF2B5EF4-FFF2-40B4-BE49-F238E27FC236}">
                  <a16:creationId xmlns:a16="http://schemas.microsoft.com/office/drawing/2014/main" id="{DF7B0F4D-A1C8-5143-BFBF-BB5F8268D3CC}"/>
                </a:ext>
              </a:extLst>
            </p:cNvPr>
            <p:cNvCxnSpPr/>
            <p:nvPr/>
          </p:nvCxnSpPr>
          <p:spPr>
            <a:xfrm flipH="1" flipV="1">
              <a:off x="6162711" y="4666701"/>
              <a:ext cx="2110812" cy="11194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915B938-844C-2946-962E-CC0B6192EAAE}"/>
                </a:ext>
              </a:extLst>
            </p:cNvPr>
            <p:cNvCxnSpPr/>
            <p:nvPr/>
          </p:nvCxnSpPr>
          <p:spPr>
            <a:xfrm flipV="1">
              <a:off x="3717421" y="4824087"/>
              <a:ext cx="1905712" cy="63238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5757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FD755-FD10-7D4B-9F26-B2CDCD9A6529}"/>
              </a:ext>
            </a:extLst>
          </p:cNvPr>
          <p:cNvSpPr>
            <a:spLocks noGrp="1"/>
          </p:cNvSpPr>
          <p:nvPr>
            <p:ph idx="1"/>
          </p:nvPr>
        </p:nvSpPr>
        <p:spPr/>
        <p:txBody>
          <a:bodyPr/>
          <a:lstStyle/>
          <a:p>
            <a:pPr marL="457200" indent="-457200">
              <a:buFont typeface="+mj-lt"/>
              <a:buAutoNum type="arabicPeriod" startAt="5"/>
            </a:pPr>
            <a:r>
              <a:rPr lang="en-GB" sz="2000" b="1" dirty="0">
                <a:solidFill>
                  <a:srgbClr val="FF0000"/>
                </a:solidFill>
              </a:rPr>
              <a:t>Visiting only reputable sites is completely safe</a:t>
            </a:r>
          </a:p>
          <a:p>
            <a:endParaRPr lang="en-GB" sz="2000" dirty="0"/>
          </a:p>
        </p:txBody>
      </p:sp>
      <p:sp>
        <p:nvSpPr>
          <p:cNvPr id="2" name="Title 1">
            <a:extLst>
              <a:ext uri="{FF2B5EF4-FFF2-40B4-BE49-F238E27FC236}">
                <a16:creationId xmlns:a16="http://schemas.microsoft.com/office/drawing/2014/main" id="{DB56ADFB-B38D-8844-B32C-1EC627A80475}"/>
              </a:ext>
            </a:extLst>
          </p:cNvPr>
          <p:cNvSpPr>
            <a:spLocks noGrp="1"/>
          </p:cNvSpPr>
          <p:nvPr>
            <p:ph type="title"/>
          </p:nvPr>
        </p:nvSpPr>
        <p:spPr/>
        <p:txBody>
          <a:bodyPr/>
          <a:lstStyle/>
          <a:p>
            <a:r>
              <a:rPr lang="en-GB" b="1" dirty="0"/>
              <a:t>Computer Security Myth</a:t>
            </a:r>
          </a:p>
        </p:txBody>
      </p:sp>
      <p:sp>
        <p:nvSpPr>
          <p:cNvPr id="4" name="Footer Placeholder 3">
            <a:extLst>
              <a:ext uri="{FF2B5EF4-FFF2-40B4-BE49-F238E27FC236}">
                <a16:creationId xmlns:a16="http://schemas.microsoft.com/office/drawing/2014/main" id="{C8510E93-3B98-7B41-82B0-03C3490DD8A5}"/>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pic>
        <p:nvPicPr>
          <p:cNvPr id="12" name="Picture 6" descr="https://fbcdn-sphotos-b-a.akamaihd.net/hphotos-ak-prn1/792186_703550513007096_12244314_o.jpg">
            <a:extLst>
              <a:ext uri="{FF2B5EF4-FFF2-40B4-BE49-F238E27FC236}">
                <a16:creationId xmlns:a16="http://schemas.microsoft.com/office/drawing/2014/main" id="{5D44CFC2-0DF5-0340-BE7D-6E0E40451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463" y="2332429"/>
            <a:ext cx="7193074" cy="4090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210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FD755-FD10-7D4B-9F26-B2CDCD9A6529}"/>
              </a:ext>
            </a:extLst>
          </p:cNvPr>
          <p:cNvSpPr>
            <a:spLocks noGrp="1"/>
          </p:cNvSpPr>
          <p:nvPr>
            <p:ph idx="1"/>
          </p:nvPr>
        </p:nvSpPr>
        <p:spPr/>
        <p:txBody>
          <a:bodyPr/>
          <a:lstStyle/>
          <a:p>
            <a:pPr marL="457200" indent="-457200">
              <a:buFont typeface="+mj-lt"/>
              <a:buAutoNum type="arabicPeriod" startAt="6"/>
            </a:pPr>
            <a:r>
              <a:rPr lang="en-GB" sz="2000" b="1" dirty="0">
                <a:solidFill>
                  <a:srgbClr val="FF0000"/>
                </a:solidFill>
              </a:rPr>
              <a:t>Email from your friends is probably safe</a:t>
            </a:r>
          </a:p>
          <a:p>
            <a:endParaRPr lang="en-GB" sz="2000" dirty="0"/>
          </a:p>
          <a:p>
            <a:r>
              <a:rPr lang="en-GB" sz="2000" dirty="0"/>
              <a:t>It is easy to spoof emails to use anyone’s identity as the sender of a note.</a:t>
            </a:r>
          </a:p>
        </p:txBody>
      </p:sp>
      <p:sp>
        <p:nvSpPr>
          <p:cNvPr id="2" name="Title 1">
            <a:extLst>
              <a:ext uri="{FF2B5EF4-FFF2-40B4-BE49-F238E27FC236}">
                <a16:creationId xmlns:a16="http://schemas.microsoft.com/office/drawing/2014/main" id="{DB56ADFB-B38D-8844-B32C-1EC627A80475}"/>
              </a:ext>
            </a:extLst>
          </p:cNvPr>
          <p:cNvSpPr>
            <a:spLocks noGrp="1"/>
          </p:cNvSpPr>
          <p:nvPr>
            <p:ph type="title"/>
          </p:nvPr>
        </p:nvSpPr>
        <p:spPr/>
        <p:txBody>
          <a:bodyPr/>
          <a:lstStyle/>
          <a:p>
            <a:r>
              <a:rPr lang="en-GB" b="1" dirty="0"/>
              <a:t>Computer Security Myth</a:t>
            </a:r>
          </a:p>
        </p:txBody>
      </p:sp>
      <p:sp>
        <p:nvSpPr>
          <p:cNvPr id="4" name="Footer Placeholder 3">
            <a:extLst>
              <a:ext uri="{FF2B5EF4-FFF2-40B4-BE49-F238E27FC236}">
                <a16:creationId xmlns:a16="http://schemas.microsoft.com/office/drawing/2014/main" id="{C8510E93-3B98-7B41-82B0-03C3490DD8A5}"/>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pic>
        <p:nvPicPr>
          <p:cNvPr id="12" name="Picture 2" descr="http://www.drakehs.com/archive/images/email-spoofing.jpg">
            <a:extLst>
              <a:ext uri="{FF2B5EF4-FFF2-40B4-BE49-F238E27FC236}">
                <a16:creationId xmlns:a16="http://schemas.microsoft.com/office/drawing/2014/main" id="{D38B3A2C-7408-2046-84B6-98764A7452BE}"/>
              </a:ext>
            </a:extLst>
          </p:cNvPr>
          <p:cNvPicPr>
            <a:picLocks noChangeAspect="1" noChangeArrowheads="1"/>
          </p:cNvPicPr>
          <p:nvPr/>
        </p:nvPicPr>
        <p:blipFill>
          <a:blip r:embed="rId2">
            <a:clrChange>
              <a:clrFrom>
                <a:srgbClr val="FDEED9"/>
              </a:clrFrom>
              <a:clrTo>
                <a:srgbClr val="FDEED9">
                  <a:alpha val="0"/>
                </a:srgbClr>
              </a:clrTo>
            </a:clrChange>
            <a:extLst>
              <a:ext uri="{28A0092B-C50C-407E-A947-70E740481C1C}">
                <a14:useLocalDpi xmlns:a14="http://schemas.microsoft.com/office/drawing/2010/main" val="0"/>
              </a:ext>
            </a:extLst>
          </a:blip>
          <a:srcRect/>
          <a:stretch>
            <a:fillRect/>
          </a:stretch>
        </p:blipFill>
        <p:spPr bwMode="auto">
          <a:xfrm>
            <a:off x="4124261" y="2973068"/>
            <a:ext cx="4248277" cy="3249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1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FD755-FD10-7D4B-9F26-B2CDCD9A6529}"/>
              </a:ext>
            </a:extLst>
          </p:cNvPr>
          <p:cNvSpPr>
            <a:spLocks noGrp="1"/>
          </p:cNvSpPr>
          <p:nvPr>
            <p:ph idx="1"/>
          </p:nvPr>
        </p:nvSpPr>
        <p:spPr/>
        <p:txBody>
          <a:bodyPr/>
          <a:lstStyle/>
          <a:p>
            <a:pPr marL="457200" indent="-457200">
              <a:buFont typeface="+mj-lt"/>
              <a:buAutoNum type="arabicPeriod" startAt="7"/>
            </a:pPr>
            <a:r>
              <a:rPr lang="en-GB" sz="2000" b="1" dirty="0">
                <a:solidFill>
                  <a:srgbClr val="FF0000"/>
                </a:solidFill>
              </a:rPr>
              <a:t>macOS and iOS don’t get viruses</a:t>
            </a:r>
          </a:p>
          <a:p>
            <a:endParaRPr lang="en-GB" sz="2000" dirty="0"/>
          </a:p>
        </p:txBody>
      </p:sp>
      <p:sp>
        <p:nvSpPr>
          <p:cNvPr id="2" name="Title 1">
            <a:extLst>
              <a:ext uri="{FF2B5EF4-FFF2-40B4-BE49-F238E27FC236}">
                <a16:creationId xmlns:a16="http://schemas.microsoft.com/office/drawing/2014/main" id="{DB56ADFB-B38D-8844-B32C-1EC627A80475}"/>
              </a:ext>
            </a:extLst>
          </p:cNvPr>
          <p:cNvSpPr>
            <a:spLocks noGrp="1"/>
          </p:cNvSpPr>
          <p:nvPr>
            <p:ph type="title"/>
          </p:nvPr>
        </p:nvSpPr>
        <p:spPr/>
        <p:txBody>
          <a:bodyPr/>
          <a:lstStyle/>
          <a:p>
            <a:r>
              <a:rPr lang="en-GB" b="1" dirty="0"/>
              <a:t>Computer Security Myth</a:t>
            </a:r>
          </a:p>
        </p:txBody>
      </p:sp>
      <p:sp>
        <p:nvSpPr>
          <p:cNvPr id="4" name="Footer Placeholder 3">
            <a:extLst>
              <a:ext uri="{FF2B5EF4-FFF2-40B4-BE49-F238E27FC236}">
                <a16:creationId xmlns:a16="http://schemas.microsoft.com/office/drawing/2014/main" id="{C8510E93-3B98-7B41-82B0-03C3490DD8A5}"/>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pic>
        <p:nvPicPr>
          <p:cNvPr id="6" name="Picture 2">
            <a:extLst>
              <a:ext uri="{FF2B5EF4-FFF2-40B4-BE49-F238E27FC236}">
                <a16:creationId xmlns:a16="http://schemas.microsoft.com/office/drawing/2014/main" id="{BB33EE1F-C8DA-DA4C-8339-B958E7361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315" y="2667000"/>
            <a:ext cx="4335916" cy="21643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a:extLst>
              <a:ext uri="{FF2B5EF4-FFF2-40B4-BE49-F238E27FC236}">
                <a16:creationId xmlns:a16="http://schemas.microsoft.com/office/drawing/2014/main" id="{15215EF7-5EFB-774E-9427-3D7F93D4F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2362077"/>
            <a:ext cx="3714293" cy="26433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8" name="Picture 7">
            <a:extLst>
              <a:ext uri="{FF2B5EF4-FFF2-40B4-BE49-F238E27FC236}">
                <a16:creationId xmlns:a16="http://schemas.microsoft.com/office/drawing/2014/main" id="{6EB3B172-12A8-5F41-8EE6-4326994F17FA}"/>
              </a:ext>
            </a:extLst>
          </p:cNvPr>
          <p:cNvPicPr>
            <a:picLocks noChangeAspect="1"/>
          </p:cNvPicPr>
          <p:nvPr/>
        </p:nvPicPr>
        <p:blipFill>
          <a:blip r:embed="rId4"/>
          <a:stretch>
            <a:fillRect/>
          </a:stretch>
        </p:blipFill>
        <p:spPr>
          <a:xfrm>
            <a:off x="2923882" y="5278219"/>
            <a:ext cx="5857349" cy="897997"/>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66537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FD755-FD10-7D4B-9F26-B2CDCD9A6529}"/>
              </a:ext>
            </a:extLst>
          </p:cNvPr>
          <p:cNvSpPr>
            <a:spLocks noGrp="1"/>
          </p:cNvSpPr>
          <p:nvPr>
            <p:ph idx="1"/>
          </p:nvPr>
        </p:nvSpPr>
        <p:spPr/>
        <p:txBody>
          <a:bodyPr/>
          <a:lstStyle/>
          <a:p>
            <a:pPr marL="457200" indent="-457200">
              <a:buFont typeface="+mj-lt"/>
              <a:buAutoNum type="arabicPeriod" startAt="8"/>
            </a:pPr>
            <a:r>
              <a:rPr lang="en-GB" sz="2000" b="1" dirty="0">
                <a:solidFill>
                  <a:srgbClr val="FF0000"/>
                </a:solidFill>
              </a:rPr>
              <a:t>While many small business owners believe that they would never be the victim of a targeted attack, more than half were directed at small organizations.</a:t>
            </a:r>
          </a:p>
          <a:p>
            <a:endParaRPr lang="en-GB" sz="2000" dirty="0"/>
          </a:p>
          <a:p>
            <a:endParaRPr lang="en-GB" sz="2000" dirty="0"/>
          </a:p>
        </p:txBody>
      </p:sp>
      <p:sp>
        <p:nvSpPr>
          <p:cNvPr id="2" name="Title 1">
            <a:extLst>
              <a:ext uri="{FF2B5EF4-FFF2-40B4-BE49-F238E27FC236}">
                <a16:creationId xmlns:a16="http://schemas.microsoft.com/office/drawing/2014/main" id="{DB56ADFB-B38D-8844-B32C-1EC627A80475}"/>
              </a:ext>
            </a:extLst>
          </p:cNvPr>
          <p:cNvSpPr>
            <a:spLocks noGrp="1"/>
          </p:cNvSpPr>
          <p:nvPr>
            <p:ph type="title"/>
          </p:nvPr>
        </p:nvSpPr>
        <p:spPr/>
        <p:txBody>
          <a:bodyPr/>
          <a:lstStyle/>
          <a:p>
            <a:r>
              <a:rPr lang="en-GB" b="1" dirty="0"/>
              <a:t>Computer Security Myth</a:t>
            </a:r>
          </a:p>
        </p:txBody>
      </p:sp>
      <p:sp>
        <p:nvSpPr>
          <p:cNvPr id="4" name="Footer Placeholder 3">
            <a:extLst>
              <a:ext uri="{FF2B5EF4-FFF2-40B4-BE49-F238E27FC236}">
                <a16:creationId xmlns:a16="http://schemas.microsoft.com/office/drawing/2014/main" id="{C8510E93-3B98-7B41-82B0-03C3490DD8A5}"/>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pic>
        <p:nvPicPr>
          <p:cNvPr id="6" name="Picture 5">
            <a:extLst>
              <a:ext uri="{FF2B5EF4-FFF2-40B4-BE49-F238E27FC236}">
                <a16:creationId xmlns:a16="http://schemas.microsoft.com/office/drawing/2014/main" id="{2648590A-7008-0C4A-A206-E6DAC9894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0883" y="2609850"/>
            <a:ext cx="4875754" cy="3813175"/>
          </a:xfrm>
          <a:prstGeom prst="rect">
            <a:avLst/>
          </a:prstGeom>
        </p:spPr>
      </p:pic>
    </p:spTree>
    <p:extLst>
      <p:ext uri="{BB962C8B-B14F-4D97-AF65-F5344CB8AC3E}">
        <p14:creationId xmlns:p14="http://schemas.microsoft.com/office/powerpoint/2010/main" val="2142162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50B548-9689-DB4A-BF12-139D3E865808}"/>
              </a:ext>
            </a:extLst>
          </p:cNvPr>
          <p:cNvSpPr>
            <a:spLocks noGrp="1"/>
          </p:cNvSpPr>
          <p:nvPr>
            <p:ph idx="1"/>
          </p:nvPr>
        </p:nvSpPr>
        <p:spPr/>
        <p:txBody>
          <a:bodyPr/>
          <a:lstStyle/>
          <a:p>
            <a:pPr>
              <a:buFont typeface="Arial" panose="020B0604020202020204" pitchFamily="34" charset="0"/>
              <a:buChar char="•"/>
            </a:pPr>
            <a:r>
              <a:rPr lang="en-US" sz="2000" dirty="0">
                <a:latin typeface="Arial" panose="020B0604020202020204" pitchFamily="34" charset="0"/>
                <a:cs typeface="Arial" panose="020B0604020202020204" pitchFamily="34" charset="0"/>
              </a:rPr>
              <a:t>Vulnerability Assessment Basics</a:t>
            </a: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Vulnerability Tools</a:t>
            </a: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Penetration Testing Fundamentals</a:t>
            </a: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Vulnerability Assessment vs Penetration Testing</a:t>
            </a: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Penetration Testing Phases </a:t>
            </a:r>
          </a:p>
          <a:p>
            <a:pPr>
              <a:buFont typeface="Arial" panose="020B0604020202020204" pitchFamily="34" charset="0"/>
              <a:buChar char="•"/>
            </a:pPr>
            <a:r>
              <a:rPr lang="en-US" sz="2000" dirty="0">
                <a:latin typeface="Arial" panose="020B0604020202020204" pitchFamily="34" charset="0"/>
                <a:cs typeface="Arial" panose="020B0604020202020204" pitchFamily="34" charset="0"/>
              </a:rPr>
              <a:t>Rules and Regulations</a:t>
            </a:r>
          </a:p>
        </p:txBody>
      </p:sp>
      <p:sp>
        <p:nvSpPr>
          <p:cNvPr id="2" name="Title 1">
            <a:extLst>
              <a:ext uri="{FF2B5EF4-FFF2-40B4-BE49-F238E27FC236}">
                <a16:creationId xmlns:a16="http://schemas.microsoft.com/office/drawing/2014/main" id="{9228D223-D5F9-F44F-8216-80D4C00540B4}"/>
              </a:ext>
            </a:extLst>
          </p:cNvPr>
          <p:cNvSpPr>
            <a:spLocks noGrp="1"/>
          </p:cNvSpPr>
          <p:nvPr>
            <p:ph type="title"/>
          </p:nvPr>
        </p:nvSpPr>
        <p:spPr/>
        <p:txBody>
          <a:bodyPr/>
          <a:lstStyle/>
          <a:p>
            <a:r>
              <a:rPr lang="en-GB" b="1" dirty="0"/>
              <a:t>Topic &amp; Structure</a:t>
            </a:r>
          </a:p>
        </p:txBody>
      </p:sp>
      <p:sp>
        <p:nvSpPr>
          <p:cNvPr id="4" name="Footer Placeholder 3">
            <a:extLst>
              <a:ext uri="{FF2B5EF4-FFF2-40B4-BE49-F238E27FC236}">
                <a16:creationId xmlns:a16="http://schemas.microsoft.com/office/drawing/2014/main" id="{D83751FD-A4A1-C04D-9DC5-C0F4ABE86C23}"/>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spTree>
    <p:extLst>
      <p:ext uri="{BB962C8B-B14F-4D97-AF65-F5344CB8AC3E}">
        <p14:creationId xmlns:p14="http://schemas.microsoft.com/office/powerpoint/2010/main" val="1154797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69815-8822-4E8A-88C7-C7E8C7E5C801}"/>
              </a:ext>
            </a:extLst>
          </p:cNvPr>
          <p:cNvSpPr>
            <a:spLocks noGrp="1"/>
          </p:cNvSpPr>
          <p:nvPr>
            <p:ph type="title"/>
          </p:nvPr>
        </p:nvSpPr>
        <p:spPr/>
        <p:txBody>
          <a:bodyPr wrap="square" anchor="b">
            <a:normAutofit/>
          </a:bodyPr>
          <a:lstStyle/>
          <a:p>
            <a:r>
              <a:rPr lang="en-US" b="1" dirty="0"/>
              <a:t>F-Secure</a:t>
            </a:r>
            <a:r>
              <a:rPr lang="en-US" dirty="0"/>
              <a:t>: </a:t>
            </a:r>
            <a:r>
              <a:rPr lang="en-US" b="1" dirty="0"/>
              <a:t>Breaches happen. Be prepared</a:t>
            </a:r>
          </a:p>
        </p:txBody>
      </p:sp>
      <p:sp>
        <p:nvSpPr>
          <p:cNvPr id="3" name="Content Placeholder 2">
            <a:extLst>
              <a:ext uri="{FF2B5EF4-FFF2-40B4-BE49-F238E27FC236}">
                <a16:creationId xmlns:a16="http://schemas.microsoft.com/office/drawing/2014/main" id="{C2B9AB03-9154-4F0C-A63D-2D341B580AFB}"/>
              </a:ext>
            </a:extLst>
          </p:cNvPr>
          <p:cNvSpPr>
            <a:spLocks noGrp="1"/>
          </p:cNvSpPr>
          <p:nvPr>
            <p:ph type="body" sz="half" idx="2"/>
          </p:nvPr>
        </p:nvSpPr>
        <p:spPr/>
        <p:txBody>
          <a:bodyPr wrap="square" anchor="t">
            <a:normAutofit/>
          </a:bodyPr>
          <a:lstStyle/>
          <a:p>
            <a:pPr marL="0" indent="0">
              <a:buNone/>
            </a:pPr>
            <a:r>
              <a:rPr lang="en-US" dirty="0">
                <a:hlinkClick r:id="rId3"/>
              </a:rPr>
              <a:t>https://www.youtube.com/watch?v=2AjcnqbWOyY</a:t>
            </a:r>
            <a:endParaRPr lang="en-US" dirty="0"/>
          </a:p>
        </p:txBody>
      </p:sp>
      <p:sp>
        <p:nvSpPr>
          <p:cNvPr id="4" name="Footer Placeholder 3">
            <a:extLst>
              <a:ext uri="{FF2B5EF4-FFF2-40B4-BE49-F238E27FC236}">
                <a16:creationId xmlns:a16="http://schemas.microsoft.com/office/drawing/2014/main" id="{B966D53C-748C-48CE-95A1-77312B5B99DD}"/>
              </a:ext>
            </a:extLst>
          </p:cNvPr>
          <p:cNvSpPr>
            <a:spLocks noGrp="1"/>
          </p:cNvSpPr>
          <p:nvPr>
            <p:ph type="ftr" sz="quarter" idx="4294967295"/>
          </p:nvPr>
        </p:nvSpPr>
        <p:spPr>
          <a:xfrm>
            <a:off x="6248400" y="6623050"/>
            <a:ext cx="2895600" cy="234950"/>
          </a:xfrm>
          <a:prstGeom prst="rect">
            <a:avLst/>
          </a:prstGeom>
        </p:spPr>
        <p:txBody>
          <a:bodyPr wrap="square" anchor="t">
            <a:normAutofit fontScale="62500" lnSpcReduction="20000"/>
          </a:bodyPr>
          <a:lstStyle/>
          <a:p>
            <a:pPr>
              <a:spcAft>
                <a:spcPts val="600"/>
              </a:spcAft>
              <a:defRPr/>
            </a:pPr>
            <a:r>
              <a:rPr lang="en-GB"/>
              <a:t>Slide ‹#› of 9</a:t>
            </a:r>
          </a:p>
        </p:txBody>
      </p:sp>
      <p:pic>
        <p:nvPicPr>
          <p:cNvPr id="1026" name="Picture 2" descr="F-Secure Antivirus Review | 2020 Antivirus Software Guide">
            <a:extLst>
              <a:ext uri="{FF2B5EF4-FFF2-40B4-BE49-F238E27FC236}">
                <a16:creationId xmlns:a16="http://schemas.microsoft.com/office/drawing/2014/main" id="{A983E0C4-7330-4EF2-8F8A-FFD6AA769F6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83076" y="1298574"/>
            <a:ext cx="6577848" cy="3288924"/>
          </a:xfrm>
          <a:prstGeom prst="rect">
            <a:avLst/>
          </a:prstGeom>
          <a:solidFill>
            <a:srgbClr val="FFFFFF"/>
          </a:solidFill>
        </p:spPr>
      </p:pic>
    </p:spTree>
    <p:extLst>
      <p:ext uri="{BB962C8B-B14F-4D97-AF65-F5344CB8AC3E}">
        <p14:creationId xmlns:p14="http://schemas.microsoft.com/office/powerpoint/2010/main" val="20446418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EFD755-FD10-7D4B-9F26-B2CDCD9A6529}"/>
              </a:ext>
            </a:extLst>
          </p:cNvPr>
          <p:cNvSpPr>
            <a:spLocks noGrp="1"/>
          </p:cNvSpPr>
          <p:nvPr>
            <p:ph idx="1"/>
          </p:nvPr>
        </p:nvSpPr>
        <p:spPr/>
        <p:txBody>
          <a:bodyPr/>
          <a:lstStyle/>
          <a:p>
            <a:pPr marL="457200" indent="-457200">
              <a:buFont typeface="+mj-lt"/>
              <a:buAutoNum type="arabicPeriod" startAt="9"/>
            </a:pPr>
            <a:r>
              <a:rPr lang="en-GB" sz="2000" b="1" dirty="0">
                <a:solidFill>
                  <a:srgbClr val="FF0000"/>
                </a:solidFill>
              </a:rPr>
              <a:t>I tested my network a few months ago, so I know it is secured</a:t>
            </a:r>
          </a:p>
          <a:p>
            <a:endParaRPr lang="en-GB" sz="2000" dirty="0"/>
          </a:p>
          <a:p>
            <a:r>
              <a:rPr lang="en-GB" sz="2000" dirty="0"/>
              <a:t>At that time, you might be right. </a:t>
            </a:r>
          </a:p>
          <a:p>
            <a:r>
              <a:rPr lang="en-GB" sz="2000" dirty="0"/>
              <a:t>However, security threats and vulnerabilities these days are discovered daily.</a:t>
            </a:r>
          </a:p>
          <a:p>
            <a:endParaRPr lang="en-GB" sz="2000" dirty="0"/>
          </a:p>
          <a:p>
            <a:pPr marL="0" indent="0">
              <a:buNone/>
            </a:pPr>
            <a:r>
              <a:rPr lang="en-GB" sz="2000" b="1" u="sng" dirty="0"/>
              <a:t>Resources</a:t>
            </a:r>
          </a:p>
          <a:p>
            <a:r>
              <a:rPr lang="en-GB" sz="2000" dirty="0">
                <a:hlinkClick r:id="rId2"/>
              </a:rPr>
              <a:t>https://www.exploit-db.com</a:t>
            </a:r>
            <a:endParaRPr lang="en-GB" sz="2000" dirty="0"/>
          </a:p>
          <a:p>
            <a:r>
              <a:rPr lang="en-GB" sz="2000" dirty="0">
                <a:hlinkClick r:id="rId3"/>
              </a:rPr>
              <a:t>https://www.vulnerability-lab.com</a:t>
            </a:r>
            <a:endParaRPr lang="en-GB" sz="2000" dirty="0"/>
          </a:p>
          <a:p>
            <a:r>
              <a:rPr lang="en-GB" sz="2000" dirty="0">
                <a:hlinkClick r:id="rId4"/>
              </a:rPr>
              <a:t>https://cve.mitre.org</a:t>
            </a:r>
            <a:endParaRPr lang="en-GB" sz="2000" dirty="0"/>
          </a:p>
          <a:p>
            <a:endParaRPr lang="en-GB" sz="2000" dirty="0"/>
          </a:p>
          <a:p>
            <a:endParaRPr lang="en-GB" sz="2000" dirty="0"/>
          </a:p>
        </p:txBody>
      </p:sp>
      <p:sp>
        <p:nvSpPr>
          <p:cNvPr id="2" name="Title 1">
            <a:extLst>
              <a:ext uri="{FF2B5EF4-FFF2-40B4-BE49-F238E27FC236}">
                <a16:creationId xmlns:a16="http://schemas.microsoft.com/office/drawing/2014/main" id="{DB56ADFB-B38D-8844-B32C-1EC627A80475}"/>
              </a:ext>
            </a:extLst>
          </p:cNvPr>
          <p:cNvSpPr>
            <a:spLocks noGrp="1"/>
          </p:cNvSpPr>
          <p:nvPr>
            <p:ph type="title"/>
          </p:nvPr>
        </p:nvSpPr>
        <p:spPr/>
        <p:txBody>
          <a:bodyPr/>
          <a:lstStyle/>
          <a:p>
            <a:r>
              <a:rPr lang="en-GB" b="1" dirty="0"/>
              <a:t>Computer Security Myth</a:t>
            </a:r>
          </a:p>
        </p:txBody>
      </p:sp>
      <p:sp>
        <p:nvSpPr>
          <p:cNvPr id="4" name="Footer Placeholder 3">
            <a:extLst>
              <a:ext uri="{FF2B5EF4-FFF2-40B4-BE49-F238E27FC236}">
                <a16:creationId xmlns:a16="http://schemas.microsoft.com/office/drawing/2014/main" id="{C8510E93-3B98-7B41-82B0-03C3490DD8A5}"/>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spTree>
    <p:extLst>
      <p:ext uri="{BB962C8B-B14F-4D97-AF65-F5344CB8AC3E}">
        <p14:creationId xmlns:p14="http://schemas.microsoft.com/office/powerpoint/2010/main" val="1338973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561839-E481-6E4A-97DC-6FD05D4DFE0D}"/>
              </a:ext>
            </a:extLst>
          </p:cNvPr>
          <p:cNvSpPr>
            <a:spLocks noGrp="1"/>
          </p:cNvSpPr>
          <p:nvPr>
            <p:ph idx="1"/>
          </p:nvPr>
        </p:nvSpPr>
        <p:spPr/>
        <p:txBody>
          <a:bodyPr/>
          <a:lstStyle/>
          <a:p>
            <a:r>
              <a:rPr lang="en-GB" sz="2000" b="1" u="sng" dirty="0"/>
              <a:t>Vulnerability</a:t>
            </a:r>
            <a:br>
              <a:rPr lang="en-GB" sz="2000" dirty="0"/>
            </a:br>
            <a:r>
              <a:rPr lang="en-GB" sz="2000" dirty="0"/>
              <a:t>A mistake in software that can be directly used by a hacker to gain access to a system or network.</a:t>
            </a:r>
          </a:p>
          <a:p>
            <a:pPr marL="0" indent="0">
              <a:buNone/>
            </a:pPr>
            <a:endParaRPr lang="en-GB" sz="2000" dirty="0"/>
          </a:p>
          <a:p>
            <a:r>
              <a:rPr lang="en-GB" sz="2000" b="1" u="sng" dirty="0"/>
              <a:t>Exploit</a:t>
            </a:r>
            <a:br>
              <a:rPr lang="en-GB" sz="2000" dirty="0"/>
            </a:br>
            <a:r>
              <a:rPr lang="en-GB" sz="2000" dirty="0"/>
              <a:t>A small and highly specialized computer program that takes advantage of a vulnerability to provide access to a computer system or program.</a:t>
            </a:r>
            <a:br>
              <a:rPr lang="en-GB" sz="2000" dirty="0"/>
            </a:br>
            <a:r>
              <a:rPr lang="en-GB" sz="2000" dirty="0"/>
              <a:t>Example: MS-Windows family.</a:t>
            </a:r>
          </a:p>
        </p:txBody>
      </p:sp>
      <p:sp>
        <p:nvSpPr>
          <p:cNvPr id="2" name="Title 1">
            <a:extLst>
              <a:ext uri="{FF2B5EF4-FFF2-40B4-BE49-F238E27FC236}">
                <a16:creationId xmlns:a16="http://schemas.microsoft.com/office/drawing/2014/main" id="{CB1C4534-4036-D441-BF5D-D0FC00498AFC}"/>
              </a:ext>
            </a:extLst>
          </p:cNvPr>
          <p:cNvSpPr>
            <a:spLocks noGrp="1"/>
          </p:cNvSpPr>
          <p:nvPr>
            <p:ph type="title"/>
          </p:nvPr>
        </p:nvSpPr>
        <p:spPr/>
        <p:txBody>
          <a:bodyPr/>
          <a:lstStyle/>
          <a:p>
            <a:r>
              <a:rPr lang="en-GB" b="1" dirty="0"/>
              <a:t>Vulnerability vs Exploit</a:t>
            </a:r>
          </a:p>
        </p:txBody>
      </p:sp>
      <p:sp>
        <p:nvSpPr>
          <p:cNvPr id="4" name="Footer Placeholder 3">
            <a:extLst>
              <a:ext uri="{FF2B5EF4-FFF2-40B4-BE49-F238E27FC236}">
                <a16:creationId xmlns:a16="http://schemas.microsoft.com/office/drawing/2014/main" id="{6D77BC3A-3581-4E43-A832-29BEE5A5AEC8}"/>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pic>
        <p:nvPicPr>
          <p:cNvPr id="5" name="Picture 2" descr="http://comps.canstockphoto.com/can-stock-photo_csp11667269.jpg">
            <a:extLst>
              <a:ext uri="{FF2B5EF4-FFF2-40B4-BE49-F238E27FC236}">
                <a16:creationId xmlns:a16="http://schemas.microsoft.com/office/drawing/2014/main" id="{249668CE-771F-8B44-A65A-F72F3B67C59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70258" y="4907281"/>
            <a:ext cx="1322298" cy="1315719"/>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6" name="Picture 2" descr="http://static.itpro.co.uk/sites/itpro/files/styles/gallery_wide/public/security_exploits.jpg?itok=2qnGTkjp">
            <a:extLst>
              <a:ext uri="{FF2B5EF4-FFF2-40B4-BE49-F238E27FC236}">
                <a16:creationId xmlns:a16="http://schemas.microsoft.com/office/drawing/2014/main" id="{5B66580A-5682-9D42-9761-305CC61855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9608" y="4737771"/>
            <a:ext cx="1593183" cy="1595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5550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561839-E481-6E4A-97DC-6FD05D4DFE0D}"/>
              </a:ext>
            </a:extLst>
          </p:cNvPr>
          <p:cNvSpPr>
            <a:spLocks noGrp="1"/>
          </p:cNvSpPr>
          <p:nvPr>
            <p:ph idx="1"/>
          </p:nvPr>
        </p:nvSpPr>
        <p:spPr/>
        <p:txBody>
          <a:bodyPr/>
          <a:lstStyle/>
          <a:p>
            <a:r>
              <a:rPr lang="en-GB" sz="2000" dirty="0"/>
              <a:t>Everyday, several vulnerabilities are discovered:</a:t>
            </a:r>
          </a:p>
          <a:p>
            <a:pPr lvl="1"/>
            <a:r>
              <a:rPr lang="en-GB" sz="2000" dirty="0"/>
              <a:t>Operating Systems (OS)</a:t>
            </a:r>
          </a:p>
          <a:p>
            <a:pPr lvl="1"/>
            <a:r>
              <a:rPr lang="en-GB" sz="2000" dirty="0"/>
              <a:t>Network Tools and Appliances</a:t>
            </a:r>
          </a:p>
          <a:p>
            <a:pPr lvl="1"/>
            <a:r>
              <a:rPr lang="en-GB" sz="2000" dirty="0"/>
              <a:t>Web Applications</a:t>
            </a:r>
          </a:p>
        </p:txBody>
      </p:sp>
      <p:sp>
        <p:nvSpPr>
          <p:cNvPr id="2" name="Title 1">
            <a:extLst>
              <a:ext uri="{FF2B5EF4-FFF2-40B4-BE49-F238E27FC236}">
                <a16:creationId xmlns:a16="http://schemas.microsoft.com/office/drawing/2014/main" id="{CB1C4534-4036-D441-BF5D-D0FC00498AFC}"/>
              </a:ext>
            </a:extLst>
          </p:cNvPr>
          <p:cNvSpPr>
            <a:spLocks noGrp="1"/>
          </p:cNvSpPr>
          <p:nvPr>
            <p:ph type="title"/>
          </p:nvPr>
        </p:nvSpPr>
        <p:spPr/>
        <p:txBody>
          <a:bodyPr/>
          <a:lstStyle/>
          <a:p>
            <a:r>
              <a:rPr lang="en-GB" b="1" dirty="0"/>
              <a:t>Vulnerability</a:t>
            </a:r>
          </a:p>
        </p:txBody>
      </p:sp>
      <p:sp>
        <p:nvSpPr>
          <p:cNvPr id="4" name="Footer Placeholder 3">
            <a:extLst>
              <a:ext uri="{FF2B5EF4-FFF2-40B4-BE49-F238E27FC236}">
                <a16:creationId xmlns:a16="http://schemas.microsoft.com/office/drawing/2014/main" id="{6D77BC3A-3581-4E43-A832-29BEE5A5AEC8}"/>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spTree>
    <p:extLst>
      <p:ext uri="{BB962C8B-B14F-4D97-AF65-F5344CB8AC3E}">
        <p14:creationId xmlns:p14="http://schemas.microsoft.com/office/powerpoint/2010/main" val="2881612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561839-E481-6E4A-97DC-6FD05D4DFE0D}"/>
              </a:ext>
            </a:extLst>
          </p:cNvPr>
          <p:cNvSpPr>
            <a:spLocks noGrp="1"/>
          </p:cNvSpPr>
          <p:nvPr>
            <p:ph idx="1"/>
          </p:nvPr>
        </p:nvSpPr>
        <p:spPr>
          <a:xfrm>
            <a:off x="485775" y="1286359"/>
            <a:ext cx="8229600" cy="5052447"/>
          </a:xfrm>
        </p:spPr>
        <p:txBody>
          <a:bodyPr/>
          <a:lstStyle/>
          <a:p>
            <a:pPr marL="0" lvl="1" indent="0">
              <a:buNone/>
            </a:pPr>
            <a:r>
              <a:rPr lang="en-US" sz="2000" b="1" u="sng" dirty="0">
                <a:latin typeface="Arial" panose="020B0604020202020204" pitchFamily="34" charset="0"/>
                <a:cs typeface="Arial" panose="020B0604020202020204" pitchFamily="34" charset="0"/>
              </a:rPr>
              <a:t>Black Box</a:t>
            </a:r>
          </a:p>
          <a:p>
            <a:pPr marL="0" lvl="1" indent="0">
              <a:buNone/>
            </a:pPr>
            <a:r>
              <a:rPr lang="en-US" sz="1800" dirty="0">
                <a:solidFill>
                  <a:srgbClr val="FF0000"/>
                </a:solidFill>
                <a:latin typeface="Arial" panose="020B0604020202020204" pitchFamily="34" charset="0"/>
                <a:cs typeface="Arial" panose="020B0604020202020204" pitchFamily="34" charset="0"/>
              </a:rPr>
              <a:t>Zero</a:t>
            </a:r>
            <a:r>
              <a:rPr lang="en-US" sz="1800" dirty="0">
                <a:latin typeface="Arial" panose="020B0604020202020204" pitchFamily="34" charset="0"/>
                <a:cs typeface="Arial" panose="020B0604020202020204" pitchFamily="34" charset="0"/>
              </a:rPr>
              <a:t> </a:t>
            </a:r>
            <a:r>
              <a:rPr lang="en-US" sz="1800" dirty="0">
                <a:solidFill>
                  <a:srgbClr val="FF0000"/>
                </a:solidFill>
                <a:latin typeface="Arial" panose="020B0604020202020204" pitchFamily="34" charset="0"/>
                <a:cs typeface="Arial" panose="020B0604020202020204" pitchFamily="34" charset="0"/>
              </a:rPr>
              <a:t>knowledge</a:t>
            </a:r>
            <a:r>
              <a:rPr lang="en-US" sz="1800" dirty="0">
                <a:latin typeface="Arial" panose="020B0604020202020204" pitchFamily="34" charset="0"/>
                <a:cs typeface="Arial" panose="020B0604020202020204" pitchFamily="34" charset="0"/>
              </a:rPr>
              <a:t> of target. (Restricted access to </a:t>
            </a:r>
            <a:r>
              <a:rPr lang="en-US" sz="1800" b="1" dirty="0">
                <a:latin typeface="Arial" panose="020B0604020202020204" pitchFamily="34" charset="0"/>
                <a:cs typeface="Arial" panose="020B0604020202020204" pitchFamily="34" charset="0"/>
              </a:rPr>
              <a:t>internal</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information</a:t>
            </a:r>
            <a:r>
              <a:rPr lang="en-US" sz="1800" dirty="0">
                <a:latin typeface="Arial" panose="020B0604020202020204" pitchFamily="34" charset="0"/>
                <a:cs typeface="Arial" panose="020B0604020202020204" pitchFamily="34" charset="0"/>
              </a:rPr>
              <a:t>)</a:t>
            </a:r>
          </a:p>
          <a:p>
            <a:pPr marL="0" lvl="1" indent="0">
              <a:buNone/>
            </a:pPr>
            <a:endParaRPr lang="en-US" sz="2000" dirty="0">
              <a:latin typeface="Arial" panose="020B0604020202020204" pitchFamily="34" charset="0"/>
              <a:cs typeface="Arial" panose="020B0604020202020204" pitchFamily="34" charset="0"/>
            </a:endParaRPr>
          </a:p>
          <a:p>
            <a:pPr marL="0" lvl="1" indent="0">
              <a:buNone/>
            </a:pPr>
            <a:r>
              <a:rPr lang="en-US" sz="2000" b="1" u="sng" dirty="0">
                <a:latin typeface="Arial" panose="020B0604020202020204" pitchFamily="34" charset="0"/>
                <a:cs typeface="Arial" panose="020B0604020202020204" pitchFamily="34" charset="0"/>
              </a:rPr>
              <a:t>Gray Box</a:t>
            </a:r>
          </a:p>
          <a:p>
            <a:pPr marL="0" lvl="1" indent="0" algn="just">
              <a:buNone/>
            </a:pPr>
            <a:r>
              <a:rPr lang="en-US" sz="1800" dirty="0">
                <a:solidFill>
                  <a:srgbClr val="FF0000"/>
                </a:solidFill>
                <a:latin typeface="Arial" panose="020B0604020202020204" pitchFamily="34" charset="0"/>
                <a:cs typeface="Arial" panose="020B0604020202020204" pitchFamily="34" charset="0"/>
              </a:rPr>
              <a:t>User knowledge </a:t>
            </a:r>
            <a:r>
              <a:rPr lang="en-US" sz="1800" dirty="0">
                <a:latin typeface="Arial" panose="020B0604020202020204" pitchFamily="34" charset="0"/>
                <a:cs typeface="Arial" panose="020B0604020202020204" pitchFamily="34" charset="0"/>
              </a:rPr>
              <a:t>of target.  Sometimes as an anonymous user. (some internal access and knowledge that may come in the form of </a:t>
            </a:r>
            <a:r>
              <a:rPr lang="en-US" sz="1800" b="1" dirty="0">
                <a:latin typeface="Arial" panose="020B0604020202020204" pitchFamily="34" charset="0"/>
                <a:cs typeface="Arial" panose="020B0604020202020204" pitchFamily="34" charset="0"/>
              </a:rPr>
              <a:t>lower-level credentials</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application</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logic</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flow</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charts</a:t>
            </a:r>
            <a:r>
              <a:rPr lang="en-US" sz="1800" dirty="0">
                <a:latin typeface="Arial" panose="020B0604020202020204" pitchFamily="34" charset="0"/>
                <a:cs typeface="Arial" panose="020B0604020202020204" pitchFamily="34" charset="0"/>
              </a:rPr>
              <a:t>, or </a:t>
            </a:r>
            <a:r>
              <a:rPr lang="en-US" sz="1800" b="1" dirty="0">
                <a:latin typeface="Arial" panose="020B0604020202020204" pitchFamily="34" charset="0"/>
                <a:cs typeface="Arial" panose="020B0604020202020204" pitchFamily="34" charset="0"/>
              </a:rPr>
              <a:t>network</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infrastructure</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maps</a:t>
            </a:r>
            <a:r>
              <a:rPr lang="en-US" sz="1800" dirty="0">
                <a:latin typeface="Arial" panose="020B0604020202020204" pitchFamily="34" charset="0"/>
                <a:cs typeface="Arial" panose="020B0604020202020204" pitchFamily="34" charset="0"/>
              </a:rPr>
              <a:t>). Gray-box testing can simulate an attacker that has already </a:t>
            </a:r>
            <a:r>
              <a:rPr lang="en-US" sz="1800" b="1" dirty="0">
                <a:latin typeface="Arial" panose="020B0604020202020204" pitchFamily="34" charset="0"/>
                <a:cs typeface="Arial" panose="020B0604020202020204" pitchFamily="34" charset="0"/>
              </a:rPr>
              <a:t>penetrated the perimeter </a:t>
            </a:r>
            <a:r>
              <a:rPr lang="en-US" sz="1800" dirty="0">
                <a:latin typeface="Arial" panose="020B0604020202020204" pitchFamily="34" charset="0"/>
                <a:cs typeface="Arial" panose="020B0604020202020204" pitchFamily="34" charset="0"/>
              </a:rPr>
              <a:t>and has so</a:t>
            </a:r>
            <a:r>
              <a:rPr lang="en-US" sz="1800" b="1" dirty="0">
                <a:latin typeface="Arial" panose="020B0604020202020204" pitchFamily="34" charset="0"/>
                <a:cs typeface="Arial" panose="020B0604020202020204" pitchFamily="34" charset="0"/>
              </a:rPr>
              <a:t>me form of internal access to the network. </a:t>
            </a:r>
          </a:p>
          <a:p>
            <a:pPr marL="0" lvl="1" indent="0" algn="just">
              <a:buNone/>
            </a:pPr>
            <a:endParaRPr lang="en-US" sz="2000" b="1" dirty="0">
              <a:latin typeface="Arial" panose="020B0604020202020204" pitchFamily="34" charset="0"/>
              <a:cs typeface="Arial" panose="020B0604020202020204" pitchFamily="34" charset="0"/>
            </a:endParaRPr>
          </a:p>
          <a:p>
            <a:pPr marL="0" lvl="1" indent="0">
              <a:buNone/>
            </a:pPr>
            <a:r>
              <a:rPr lang="en-US" sz="2000" b="1" u="sng" dirty="0">
                <a:latin typeface="Arial" panose="020B0604020202020204" pitchFamily="34" charset="0"/>
                <a:cs typeface="Arial" panose="020B0604020202020204" pitchFamily="34" charset="0"/>
              </a:rPr>
              <a:t>White Box</a:t>
            </a:r>
          </a:p>
          <a:p>
            <a:pPr marL="0" lvl="1" indent="0" algn="just">
              <a:buNone/>
            </a:pPr>
            <a:r>
              <a:rPr lang="en-US" sz="2000" dirty="0">
                <a:solidFill>
                  <a:srgbClr val="FF0000"/>
                </a:solidFill>
                <a:latin typeface="Arial" panose="020B0604020202020204" pitchFamily="34" charset="0"/>
                <a:cs typeface="Arial" panose="020B0604020202020204" pitchFamily="34" charset="0"/>
              </a:rPr>
              <a:t>Administrative or development knowledge</a:t>
            </a:r>
            <a:r>
              <a:rPr lang="en-US" sz="2000" dirty="0">
                <a:latin typeface="Arial" panose="020B0604020202020204" pitchFamily="34" charset="0"/>
                <a:cs typeface="Arial" panose="020B0604020202020204" pitchFamily="34" charset="0"/>
              </a:rPr>
              <a:t> of target. identify potential weaknesses in various areas such as </a:t>
            </a:r>
            <a:r>
              <a:rPr lang="en-US" sz="2000" b="1" dirty="0">
                <a:latin typeface="Arial" panose="020B0604020202020204" pitchFamily="34" charset="0"/>
                <a:cs typeface="Arial" panose="020B0604020202020204" pitchFamily="34" charset="0"/>
              </a:rPr>
              <a:t>logical vulnerabilities</a:t>
            </a:r>
            <a:r>
              <a:rPr lang="en-US" sz="2000" dirty="0">
                <a:latin typeface="Arial" panose="020B0604020202020204" pitchFamily="34" charset="0"/>
                <a:cs typeface="Arial" panose="020B0604020202020204" pitchFamily="34" charset="0"/>
              </a:rPr>
              <a:t>, </a:t>
            </a:r>
            <a:r>
              <a:rPr lang="en-US" sz="2000" b="1" dirty="0">
                <a:latin typeface="Arial" panose="020B0604020202020204" pitchFamily="34" charset="0"/>
                <a:cs typeface="Arial" panose="020B0604020202020204" pitchFamily="34" charset="0"/>
              </a:rPr>
              <a:t>potential </a:t>
            </a:r>
            <a:r>
              <a:rPr lang="en-US" sz="1800" b="1" dirty="0">
                <a:latin typeface="Arial" panose="020B0604020202020204" pitchFamily="34" charset="0"/>
                <a:cs typeface="Arial" panose="020B0604020202020204" pitchFamily="34" charset="0"/>
              </a:rPr>
              <a:t>security exposures</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security misconfigurations</a:t>
            </a:r>
            <a:r>
              <a:rPr lang="en-US" sz="1800" dirty="0">
                <a:latin typeface="Arial" panose="020B0604020202020204" pitchFamily="34" charset="0"/>
                <a:cs typeface="Arial" panose="020B0604020202020204" pitchFamily="34" charset="0"/>
              </a:rPr>
              <a:t>, </a:t>
            </a:r>
            <a:r>
              <a:rPr lang="en-US" sz="1800" b="1" dirty="0">
                <a:latin typeface="Arial" panose="020B0604020202020204" pitchFamily="34" charset="0"/>
                <a:cs typeface="Arial" panose="020B0604020202020204" pitchFamily="34" charset="0"/>
              </a:rPr>
              <a:t>poorly written </a:t>
            </a:r>
            <a:r>
              <a:rPr lang="en-US" sz="1800" dirty="0">
                <a:latin typeface="Arial" panose="020B0604020202020204" pitchFamily="34" charset="0"/>
                <a:cs typeface="Arial" panose="020B0604020202020204" pitchFamily="34" charset="0"/>
              </a:rPr>
              <a:t>and</a:t>
            </a:r>
            <a:r>
              <a:rPr lang="en-US" sz="1800" b="1" dirty="0">
                <a:latin typeface="Arial" panose="020B0604020202020204" pitchFamily="34" charset="0"/>
                <a:cs typeface="Arial" panose="020B0604020202020204" pitchFamily="34" charset="0"/>
              </a:rPr>
              <a:t> development code</a:t>
            </a:r>
            <a:r>
              <a:rPr lang="en-US" sz="1800" dirty="0">
                <a:latin typeface="Arial" panose="020B0604020202020204" pitchFamily="34" charset="0"/>
                <a:cs typeface="Arial" panose="020B0604020202020204" pitchFamily="34" charset="0"/>
              </a:rPr>
              <a:t>. This type of assessment is more comprehensive, as both </a:t>
            </a:r>
            <a:r>
              <a:rPr lang="en-US" sz="1800" b="1" dirty="0">
                <a:latin typeface="Arial" panose="020B0604020202020204" pitchFamily="34" charset="0"/>
                <a:cs typeface="Arial" panose="020B0604020202020204" pitchFamily="34" charset="0"/>
              </a:rPr>
              <a:t>internal</a:t>
            </a:r>
            <a:r>
              <a:rPr lang="en-US" sz="1800" dirty="0">
                <a:latin typeface="Arial" panose="020B0604020202020204" pitchFamily="34" charset="0"/>
                <a:cs typeface="Arial" panose="020B0604020202020204" pitchFamily="34" charset="0"/>
              </a:rPr>
              <a:t> and </a:t>
            </a:r>
            <a:r>
              <a:rPr lang="en-US" sz="1800" b="1" dirty="0">
                <a:latin typeface="Arial" panose="020B0604020202020204" pitchFamily="34" charset="0"/>
                <a:cs typeface="Arial" panose="020B0604020202020204" pitchFamily="34" charset="0"/>
              </a:rPr>
              <a:t>external</a:t>
            </a:r>
            <a:r>
              <a:rPr lang="en-US" sz="1800" dirty="0">
                <a:latin typeface="Arial" panose="020B0604020202020204" pitchFamily="34" charset="0"/>
                <a:cs typeface="Arial" panose="020B0604020202020204" pitchFamily="34" charset="0"/>
              </a:rPr>
              <a:t> vulnerabilities are evaluated .</a:t>
            </a:r>
            <a:endParaRPr lang="en-US" sz="2000" dirty="0">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CB1C4534-4036-D441-BF5D-D0FC00498AFC}"/>
              </a:ext>
            </a:extLst>
          </p:cNvPr>
          <p:cNvSpPr>
            <a:spLocks noGrp="1"/>
          </p:cNvSpPr>
          <p:nvPr>
            <p:ph type="title"/>
          </p:nvPr>
        </p:nvSpPr>
        <p:spPr/>
        <p:txBody>
          <a:bodyPr/>
          <a:lstStyle/>
          <a:p>
            <a:r>
              <a:rPr lang="en-GB" sz="3200" b="1" dirty="0"/>
              <a:t>Vulnerability Assessment (VA)</a:t>
            </a:r>
          </a:p>
        </p:txBody>
      </p:sp>
      <p:sp>
        <p:nvSpPr>
          <p:cNvPr id="4" name="Footer Placeholder 3">
            <a:extLst>
              <a:ext uri="{FF2B5EF4-FFF2-40B4-BE49-F238E27FC236}">
                <a16:creationId xmlns:a16="http://schemas.microsoft.com/office/drawing/2014/main" id="{6D77BC3A-3581-4E43-A832-29BEE5A5AEC8}"/>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spTree>
    <p:extLst>
      <p:ext uri="{BB962C8B-B14F-4D97-AF65-F5344CB8AC3E}">
        <p14:creationId xmlns:p14="http://schemas.microsoft.com/office/powerpoint/2010/main" val="20813652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4534-4036-D441-BF5D-D0FC00498AFC}"/>
              </a:ext>
            </a:extLst>
          </p:cNvPr>
          <p:cNvSpPr>
            <a:spLocks noGrp="1"/>
          </p:cNvSpPr>
          <p:nvPr>
            <p:ph type="title"/>
          </p:nvPr>
        </p:nvSpPr>
        <p:spPr/>
        <p:txBody>
          <a:bodyPr/>
          <a:lstStyle/>
          <a:p>
            <a:r>
              <a:rPr lang="en-GB" sz="3200" b="1" dirty="0"/>
              <a:t>Types of Vulnerability Assessment</a:t>
            </a:r>
          </a:p>
        </p:txBody>
      </p:sp>
      <p:sp>
        <p:nvSpPr>
          <p:cNvPr id="4" name="Footer Placeholder 3">
            <a:extLst>
              <a:ext uri="{FF2B5EF4-FFF2-40B4-BE49-F238E27FC236}">
                <a16:creationId xmlns:a16="http://schemas.microsoft.com/office/drawing/2014/main" id="{6D77BC3A-3581-4E43-A832-29BEE5A5AEC8}"/>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graphicFrame>
        <p:nvGraphicFramePr>
          <p:cNvPr id="7" name="Table 6">
            <a:extLst>
              <a:ext uri="{FF2B5EF4-FFF2-40B4-BE49-F238E27FC236}">
                <a16:creationId xmlns:a16="http://schemas.microsoft.com/office/drawing/2014/main" id="{4F1C110A-DAC8-8A4B-9F76-3DF7549E0228}"/>
              </a:ext>
            </a:extLst>
          </p:cNvPr>
          <p:cNvGraphicFramePr>
            <a:graphicFrameLocks noGrp="1"/>
          </p:cNvGraphicFramePr>
          <p:nvPr/>
        </p:nvGraphicFramePr>
        <p:xfrm>
          <a:off x="330059" y="1913890"/>
          <a:ext cx="8483881" cy="4001900"/>
        </p:xfrm>
        <a:graphic>
          <a:graphicData uri="http://schemas.openxmlformats.org/drawingml/2006/table">
            <a:tbl>
              <a:tblPr>
                <a:tableStyleId>{68D230F3-CF80-4859-8CE7-A43EE81993B5}</a:tableStyleId>
              </a:tblPr>
              <a:tblGrid>
                <a:gridCol w="3425630">
                  <a:extLst>
                    <a:ext uri="{9D8B030D-6E8A-4147-A177-3AD203B41FA5}">
                      <a16:colId xmlns:a16="http://schemas.microsoft.com/office/drawing/2014/main" val="20000"/>
                    </a:ext>
                  </a:extLst>
                </a:gridCol>
                <a:gridCol w="1527251">
                  <a:extLst>
                    <a:ext uri="{9D8B030D-6E8A-4147-A177-3AD203B41FA5}">
                      <a16:colId xmlns:a16="http://schemas.microsoft.com/office/drawing/2014/main" val="20001"/>
                    </a:ext>
                  </a:extLst>
                </a:gridCol>
                <a:gridCol w="1682557">
                  <a:extLst>
                    <a:ext uri="{9D8B030D-6E8A-4147-A177-3AD203B41FA5}">
                      <a16:colId xmlns:a16="http://schemas.microsoft.com/office/drawing/2014/main" val="20002"/>
                    </a:ext>
                  </a:extLst>
                </a:gridCol>
                <a:gridCol w="1848443">
                  <a:extLst>
                    <a:ext uri="{9D8B030D-6E8A-4147-A177-3AD203B41FA5}">
                      <a16:colId xmlns:a16="http://schemas.microsoft.com/office/drawing/2014/main" val="20003"/>
                    </a:ext>
                  </a:extLst>
                </a:gridCol>
              </a:tblGrid>
              <a:tr h="400190">
                <a:tc>
                  <a:txBody>
                    <a:bodyPr/>
                    <a:lstStyle/>
                    <a:p>
                      <a:pPr algn="ctr" fontAlgn="ctr"/>
                      <a:r>
                        <a:rPr lang="en-US" sz="1600" b="1" u="none" strike="noStrike" dirty="0">
                          <a:effectLst/>
                        </a:rPr>
                        <a:t>Information</a:t>
                      </a:r>
                      <a:endParaRPr lang="en-US" sz="1600" b="1" i="0" u="none" strike="noStrike" dirty="0">
                        <a:solidFill>
                          <a:srgbClr val="FFFFFF"/>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rPr>
                        <a:t>Black Box</a:t>
                      </a:r>
                      <a:endParaRPr lang="en-US" sz="1600" b="1" i="0" u="none" strike="noStrike" dirty="0">
                        <a:solidFill>
                          <a:srgbClr val="FFFFFF"/>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rPr>
                        <a:t>Gray Box</a:t>
                      </a:r>
                      <a:endParaRPr lang="en-US" sz="1600" b="1" i="0" u="none" strike="noStrike" dirty="0">
                        <a:solidFill>
                          <a:srgbClr val="FFFFFF"/>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b="1" u="none" strike="noStrike" dirty="0">
                          <a:effectLst/>
                        </a:rPr>
                        <a:t>White Box</a:t>
                      </a:r>
                      <a:endParaRPr lang="en-US" sz="1600" b="1" i="0" u="none" strike="noStrike" dirty="0">
                        <a:solidFill>
                          <a:srgbClr val="FFFFFF"/>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00190">
                <a:tc>
                  <a:txBody>
                    <a:bodyPr/>
                    <a:lstStyle/>
                    <a:p>
                      <a:pPr algn="l" fontAlgn="ctr"/>
                      <a:r>
                        <a:rPr lang="en-US" sz="1600" u="none" strike="noStrike">
                          <a:effectLst/>
                        </a:rPr>
                        <a:t>Network Ranges</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900" b="1" i="0" u="none" strike="noStrike">
                        <a:solidFill>
                          <a:srgbClr val="000000"/>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ctr" defTabSz="914400" rtl="0" eaLnBrk="1" fontAlgn="ctr" latinLnBrk="0" hangingPunct="1">
                        <a:buFont typeface="Arial" panose="020B0604020202020204" pitchFamily="34" charset="0"/>
                        <a:buNone/>
                      </a:pPr>
                      <a:r>
                        <a:rPr lang="en-US" sz="1600" u="none" strike="noStrike" kern="1200" dirty="0">
                          <a:effectLst/>
                        </a:rPr>
                        <a:t>x</a:t>
                      </a:r>
                      <a:endParaRPr lang="en-US" sz="1600" b="0" i="0" u="none" strike="noStrike" kern="1200" dirty="0">
                        <a:solidFill>
                          <a:srgbClr val="000000"/>
                        </a:solidFill>
                        <a:effectLst/>
                        <a:latin typeface="Calibri"/>
                        <a:ea typeface="+mn-ea"/>
                        <a:cs typeface="+mn-cs"/>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x</a:t>
                      </a:r>
                      <a:endParaRPr lang="en-US" sz="1600" b="0" i="0" u="none" strike="noStrike">
                        <a:solidFill>
                          <a:srgbClr val="000000"/>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00190">
                <a:tc>
                  <a:txBody>
                    <a:bodyPr/>
                    <a:lstStyle/>
                    <a:p>
                      <a:pPr algn="l" fontAlgn="ctr"/>
                      <a:r>
                        <a:rPr lang="en-US" sz="1600" u="none" strike="noStrike" dirty="0">
                          <a:effectLst/>
                        </a:rPr>
                        <a:t>IP Addresses</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900" b="1" i="0" u="none" strike="noStrike">
                        <a:solidFill>
                          <a:srgbClr val="000000"/>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u="none" strike="noStrike" kern="1200" dirty="0">
                          <a:effectLst/>
                        </a:rPr>
                        <a:t>x</a:t>
                      </a:r>
                      <a:endParaRPr lang="en-US" sz="1600" b="0" i="0" u="none" strike="noStrike" kern="1200" dirty="0">
                        <a:solidFill>
                          <a:srgbClr val="000000"/>
                        </a:solidFill>
                        <a:effectLst/>
                        <a:latin typeface="Calibri"/>
                        <a:ea typeface="+mn-ea"/>
                        <a:cs typeface="+mn-cs"/>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x</a:t>
                      </a:r>
                      <a:endParaRPr lang="en-US" sz="1600" b="0" i="0" u="none" strike="noStrike">
                        <a:solidFill>
                          <a:srgbClr val="000000"/>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00190">
                <a:tc>
                  <a:txBody>
                    <a:bodyPr/>
                    <a:lstStyle/>
                    <a:p>
                      <a:pPr algn="l" fontAlgn="ctr"/>
                      <a:r>
                        <a:rPr lang="en-US" sz="1600" u="none" strike="noStrike" dirty="0">
                          <a:effectLst/>
                        </a:rPr>
                        <a:t>Domains</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900" b="1" i="0" u="none" strike="noStrike">
                        <a:solidFill>
                          <a:srgbClr val="000000"/>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u="none" strike="noStrike" kern="1200" dirty="0">
                          <a:effectLst/>
                        </a:rPr>
                        <a:t>x</a:t>
                      </a:r>
                      <a:endParaRPr lang="en-US" sz="1600" b="0" i="0" u="none" strike="noStrike" kern="1200" dirty="0">
                        <a:solidFill>
                          <a:srgbClr val="000000"/>
                        </a:solidFill>
                        <a:effectLst/>
                        <a:latin typeface="Calibri"/>
                        <a:ea typeface="+mn-ea"/>
                        <a:cs typeface="+mn-cs"/>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x</a:t>
                      </a:r>
                      <a:endParaRPr lang="en-US" sz="1600" b="0" i="0" u="none" strike="noStrike">
                        <a:solidFill>
                          <a:srgbClr val="000000"/>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00190">
                <a:tc>
                  <a:txBody>
                    <a:bodyPr/>
                    <a:lstStyle/>
                    <a:p>
                      <a:pPr algn="l" fontAlgn="ctr"/>
                      <a:r>
                        <a:rPr lang="en-US" sz="1600" u="none" strike="noStrike" dirty="0">
                          <a:effectLst/>
                        </a:rPr>
                        <a:t>Network Documentation</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900" b="1" i="0" u="none" strike="noStrike" dirty="0">
                        <a:solidFill>
                          <a:srgbClr val="000000"/>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u="none" strike="noStrike" kern="1200" dirty="0">
                          <a:effectLst/>
                        </a:rPr>
                        <a:t>x</a:t>
                      </a:r>
                      <a:endParaRPr lang="en-US" sz="1600" b="0" i="0" u="none" strike="noStrike" kern="1200" dirty="0">
                        <a:solidFill>
                          <a:srgbClr val="000000"/>
                        </a:solidFill>
                        <a:effectLst/>
                        <a:latin typeface="Calibri"/>
                        <a:ea typeface="+mn-ea"/>
                        <a:cs typeface="+mn-cs"/>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x</a:t>
                      </a:r>
                      <a:endParaRPr lang="en-US" sz="1600" b="0" i="0" u="none" strike="noStrike" dirty="0">
                        <a:solidFill>
                          <a:srgbClr val="000000"/>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00190">
                <a:tc>
                  <a:txBody>
                    <a:bodyPr/>
                    <a:lstStyle/>
                    <a:p>
                      <a:pPr algn="l" fontAlgn="ctr"/>
                      <a:r>
                        <a:rPr lang="en-US" sz="1600" u="none" strike="noStrike">
                          <a:effectLst/>
                        </a:rPr>
                        <a:t>Application Documentation</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900" b="1" i="0" u="none" strike="noStrike" dirty="0">
                        <a:solidFill>
                          <a:srgbClr val="000000"/>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u="none" strike="noStrike" kern="1200">
                          <a:effectLst/>
                        </a:rPr>
                        <a:t>x</a:t>
                      </a:r>
                      <a:endParaRPr lang="en-US" sz="1600" b="0" i="0" u="none" strike="noStrike" kern="1200">
                        <a:solidFill>
                          <a:srgbClr val="000000"/>
                        </a:solidFill>
                        <a:effectLst/>
                        <a:latin typeface="Calibri"/>
                        <a:ea typeface="+mn-ea"/>
                        <a:cs typeface="+mn-cs"/>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x</a:t>
                      </a:r>
                      <a:endParaRPr lang="en-US" sz="1600" b="0" i="0" u="none" strike="noStrike" dirty="0">
                        <a:solidFill>
                          <a:srgbClr val="000000"/>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00190">
                <a:tc>
                  <a:txBody>
                    <a:bodyPr/>
                    <a:lstStyle/>
                    <a:p>
                      <a:pPr algn="l" fontAlgn="ctr"/>
                      <a:r>
                        <a:rPr lang="en-US" sz="1600" u="none" strike="noStrike">
                          <a:effectLst/>
                        </a:rPr>
                        <a:t>API Documentation</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900" b="1" i="0" u="none" strike="noStrike">
                        <a:solidFill>
                          <a:srgbClr val="000000"/>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en-US" sz="1600" u="none" strike="noStrike" kern="1200">
                          <a:effectLst/>
                        </a:rPr>
                        <a:t>x</a:t>
                      </a:r>
                      <a:endParaRPr lang="en-US" sz="1600" b="0" i="0" u="none" strike="noStrike" kern="1200">
                        <a:solidFill>
                          <a:srgbClr val="000000"/>
                        </a:solidFill>
                        <a:effectLst/>
                        <a:latin typeface="Calibri"/>
                        <a:ea typeface="+mn-ea"/>
                        <a:cs typeface="+mn-cs"/>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x</a:t>
                      </a:r>
                      <a:endParaRPr lang="en-US" sz="1600" b="0" i="0" u="none" strike="noStrike">
                        <a:solidFill>
                          <a:srgbClr val="000000"/>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00190">
                <a:tc>
                  <a:txBody>
                    <a:bodyPr/>
                    <a:lstStyle/>
                    <a:p>
                      <a:pPr algn="l" fontAlgn="ctr"/>
                      <a:r>
                        <a:rPr lang="en-US" sz="1600" u="none" strike="noStrike">
                          <a:effectLst/>
                        </a:rPr>
                        <a:t>Application Credentials</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900" b="1" i="0" u="none" strike="noStrike">
                        <a:solidFill>
                          <a:srgbClr val="000000"/>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endParaRPr lang="en-US" sz="1600" b="0" i="0" u="none" strike="noStrike" kern="1200" dirty="0">
                        <a:solidFill>
                          <a:srgbClr val="000000"/>
                        </a:solidFill>
                        <a:effectLst/>
                        <a:latin typeface="Calibri"/>
                        <a:ea typeface="+mn-ea"/>
                        <a:cs typeface="+mn-cs"/>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x</a:t>
                      </a:r>
                      <a:endParaRPr lang="en-US" sz="1600" b="0" i="0" u="none" strike="noStrike">
                        <a:solidFill>
                          <a:srgbClr val="000000"/>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00190">
                <a:tc>
                  <a:txBody>
                    <a:bodyPr/>
                    <a:lstStyle/>
                    <a:p>
                      <a:pPr algn="l" fontAlgn="ctr"/>
                      <a:r>
                        <a:rPr lang="en-US" sz="1600" u="none" strike="noStrike" dirty="0">
                          <a:effectLst/>
                        </a:rPr>
                        <a:t>Database Credentials</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900" b="1" i="0" u="none" strike="noStrike">
                        <a:solidFill>
                          <a:srgbClr val="000000"/>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600" b="0" i="0" u="none" strike="noStrike">
                        <a:solidFill>
                          <a:srgbClr val="000000"/>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a:effectLst/>
                        </a:rPr>
                        <a:t>x</a:t>
                      </a:r>
                      <a:endParaRPr lang="en-US" sz="1600" b="0" i="0" u="none" strike="noStrike">
                        <a:solidFill>
                          <a:srgbClr val="000000"/>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00190">
                <a:tc>
                  <a:txBody>
                    <a:bodyPr/>
                    <a:lstStyle/>
                    <a:p>
                      <a:pPr algn="l" fontAlgn="ctr"/>
                      <a:r>
                        <a:rPr lang="en-US" sz="1600" u="none" strike="noStrike" dirty="0">
                          <a:effectLst/>
                        </a:rPr>
                        <a:t>Server Credentials</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900" b="1" i="0" u="none" strike="noStrike">
                        <a:solidFill>
                          <a:srgbClr val="000000"/>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en-US" sz="1600" b="0" i="0" u="none" strike="noStrike">
                        <a:solidFill>
                          <a:srgbClr val="000000"/>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600" u="none" strike="noStrike" dirty="0">
                          <a:effectLst/>
                        </a:rPr>
                        <a:t>x</a:t>
                      </a:r>
                      <a:endParaRPr lang="en-US" sz="1600" b="0" i="0" u="none" strike="noStrike" dirty="0">
                        <a:solidFill>
                          <a:srgbClr val="000000"/>
                        </a:solidFill>
                        <a:effectLst/>
                        <a:latin typeface="Calibri"/>
                      </a:endParaRPr>
                    </a:p>
                  </a:txBody>
                  <a:tcPr marL="8156" marR="8156" marT="815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013734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561839-E481-6E4A-97DC-6FD05D4DFE0D}"/>
              </a:ext>
            </a:extLst>
          </p:cNvPr>
          <p:cNvSpPr>
            <a:spLocks noGrp="1"/>
          </p:cNvSpPr>
          <p:nvPr>
            <p:ph idx="1"/>
          </p:nvPr>
        </p:nvSpPr>
        <p:spPr/>
        <p:txBody>
          <a:bodyPr/>
          <a:lstStyle/>
          <a:p>
            <a:r>
              <a:rPr lang="en-GB" sz="2000" dirty="0"/>
              <a:t>“The </a:t>
            </a:r>
            <a:r>
              <a:rPr lang="en-GB" sz="2000" dirty="0">
                <a:solidFill>
                  <a:srgbClr val="FF0000"/>
                </a:solidFill>
              </a:rPr>
              <a:t>process</a:t>
            </a:r>
            <a:r>
              <a:rPr lang="en-GB" sz="2000" dirty="0"/>
              <a:t> of evaluating </a:t>
            </a:r>
            <a:r>
              <a:rPr lang="en-GB" sz="2000" dirty="0">
                <a:solidFill>
                  <a:srgbClr val="FF0000"/>
                </a:solidFill>
              </a:rPr>
              <a:t>systems</a:t>
            </a:r>
            <a:r>
              <a:rPr lang="en-GB" sz="2000" dirty="0"/>
              <a:t>, </a:t>
            </a:r>
            <a:r>
              <a:rPr lang="en-GB" sz="2000" dirty="0">
                <a:solidFill>
                  <a:srgbClr val="FF0000"/>
                </a:solidFill>
              </a:rPr>
              <a:t>applications</a:t>
            </a:r>
            <a:r>
              <a:rPr lang="en-GB" sz="2000" dirty="0"/>
              <a:t>, and </a:t>
            </a:r>
            <a:r>
              <a:rPr lang="en-GB" sz="2000" dirty="0">
                <a:solidFill>
                  <a:srgbClr val="FF0000"/>
                </a:solidFill>
              </a:rPr>
              <a:t>protocols</a:t>
            </a:r>
            <a:r>
              <a:rPr lang="en-GB" sz="2000" dirty="0"/>
              <a:t> with the intent of </a:t>
            </a:r>
            <a:r>
              <a:rPr lang="en-GB" sz="2000" dirty="0">
                <a:solidFill>
                  <a:srgbClr val="FF0000"/>
                </a:solidFill>
              </a:rPr>
              <a:t>identifying vulnerabilities </a:t>
            </a:r>
            <a:r>
              <a:rPr lang="en-GB" sz="2000" dirty="0"/>
              <a:t>usually from the perspective of an unprivileged or anonymous user to determine potential real world impacts…”</a:t>
            </a:r>
          </a:p>
          <a:p>
            <a:endParaRPr lang="en-GB" sz="2000" dirty="0"/>
          </a:p>
          <a:p>
            <a:r>
              <a:rPr lang="en-GB" sz="2000" dirty="0"/>
              <a:t>“…legally and under contract”</a:t>
            </a:r>
          </a:p>
          <a:p>
            <a:endParaRPr lang="en-GB" sz="2000" dirty="0"/>
          </a:p>
          <a:p>
            <a:endParaRPr lang="en-GB" sz="2000" dirty="0"/>
          </a:p>
          <a:p>
            <a:endParaRPr lang="en-GB" sz="2000" dirty="0"/>
          </a:p>
          <a:p>
            <a:endParaRPr lang="en-GB" sz="2000" dirty="0"/>
          </a:p>
          <a:p>
            <a:endParaRPr lang="en-GB" sz="2000" dirty="0"/>
          </a:p>
          <a:p>
            <a:pPr marL="0" indent="0">
              <a:buNone/>
            </a:pPr>
            <a:endParaRPr lang="en-GB" sz="2000" dirty="0"/>
          </a:p>
          <a:p>
            <a:pPr marL="0" indent="0">
              <a:buNone/>
            </a:pPr>
            <a:r>
              <a:rPr lang="en-US" sz="1200" b="1" dirty="0">
                <a:latin typeface="Arial" panose="020B0604020202020204" pitchFamily="34" charset="0"/>
                <a:cs typeface="Arial" panose="020B0604020202020204" pitchFamily="34" charset="0"/>
              </a:rPr>
              <a:t>Source:</a:t>
            </a:r>
            <a:r>
              <a:rPr lang="en-US" sz="1200" dirty="0">
                <a:latin typeface="Arial" panose="020B0604020202020204" pitchFamily="34" charset="0"/>
                <a:cs typeface="Arial" panose="020B0604020202020204" pitchFamily="34" charset="0"/>
              </a:rPr>
              <a:t> From </a:t>
            </a:r>
            <a:r>
              <a:rPr lang="en-US" sz="1200" dirty="0" err="1">
                <a:latin typeface="Arial" panose="020B0604020202020204" pitchFamily="34" charset="0"/>
                <a:cs typeface="Arial" panose="020B0604020202020204" pitchFamily="34" charset="0"/>
              </a:rPr>
              <a:t>NetSpi</a:t>
            </a:r>
            <a:endParaRPr lang="en-US" sz="1200" dirty="0">
              <a:latin typeface="Arial" panose="020B0604020202020204" pitchFamily="34" charset="0"/>
              <a:cs typeface="Arial" panose="020B0604020202020204" pitchFamily="34" charset="0"/>
            </a:endParaRPr>
          </a:p>
          <a:p>
            <a:pPr marL="0" indent="0">
              <a:buNone/>
            </a:pPr>
            <a:endParaRPr lang="en-GB" sz="2000" dirty="0"/>
          </a:p>
        </p:txBody>
      </p:sp>
      <p:sp>
        <p:nvSpPr>
          <p:cNvPr id="2" name="Title 1">
            <a:extLst>
              <a:ext uri="{FF2B5EF4-FFF2-40B4-BE49-F238E27FC236}">
                <a16:creationId xmlns:a16="http://schemas.microsoft.com/office/drawing/2014/main" id="{CB1C4534-4036-D441-BF5D-D0FC00498AFC}"/>
              </a:ext>
            </a:extLst>
          </p:cNvPr>
          <p:cNvSpPr>
            <a:spLocks noGrp="1"/>
          </p:cNvSpPr>
          <p:nvPr>
            <p:ph type="title"/>
          </p:nvPr>
        </p:nvSpPr>
        <p:spPr/>
        <p:txBody>
          <a:bodyPr/>
          <a:lstStyle/>
          <a:p>
            <a:r>
              <a:rPr lang="en-GB" b="1" dirty="0"/>
              <a:t>Penetration Test (PT)</a:t>
            </a:r>
          </a:p>
        </p:txBody>
      </p:sp>
      <p:sp>
        <p:nvSpPr>
          <p:cNvPr id="4" name="Footer Placeholder 3">
            <a:extLst>
              <a:ext uri="{FF2B5EF4-FFF2-40B4-BE49-F238E27FC236}">
                <a16:creationId xmlns:a16="http://schemas.microsoft.com/office/drawing/2014/main" id="{6D77BC3A-3581-4E43-A832-29BEE5A5AEC8}"/>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pic>
        <p:nvPicPr>
          <p:cNvPr id="5" name="Picture 4">
            <a:extLst>
              <a:ext uri="{FF2B5EF4-FFF2-40B4-BE49-F238E27FC236}">
                <a16:creationId xmlns:a16="http://schemas.microsoft.com/office/drawing/2014/main" id="{30DE2671-68B5-CD4A-87CA-6BC132DB9241}"/>
              </a:ext>
            </a:extLst>
          </p:cNvPr>
          <p:cNvPicPr>
            <a:picLocks noChangeAspect="1"/>
          </p:cNvPicPr>
          <p:nvPr/>
        </p:nvPicPr>
        <p:blipFill>
          <a:blip r:embed="rId2"/>
          <a:stretch>
            <a:fillRect/>
          </a:stretch>
        </p:blipFill>
        <p:spPr>
          <a:xfrm>
            <a:off x="6226033" y="3195234"/>
            <a:ext cx="2430604" cy="24283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415507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4534-4036-D441-BF5D-D0FC00498AFC}"/>
              </a:ext>
            </a:extLst>
          </p:cNvPr>
          <p:cNvSpPr>
            <a:spLocks noGrp="1"/>
          </p:cNvSpPr>
          <p:nvPr>
            <p:ph type="title"/>
          </p:nvPr>
        </p:nvSpPr>
        <p:spPr/>
        <p:txBody>
          <a:bodyPr/>
          <a:lstStyle/>
          <a:p>
            <a:r>
              <a:rPr lang="en-GB" b="1" dirty="0"/>
              <a:t>PT Phases</a:t>
            </a:r>
          </a:p>
        </p:txBody>
      </p:sp>
      <p:sp>
        <p:nvSpPr>
          <p:cNvPr id="4" name="Footer Placeholder 3">
            <a:extLst>
              <a:ext uri="{FF2B5EF4-FFF2-40B4-BE49-F238E27FC236}">
                <a16:creationId xmlns:a16="http://schemas.microsoft.com/office/drawing/2014/main" id="{6D77BC3A-3581-4E43-A832-29BEE5A5AEC8}"/>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graphicFrame>
        <p:nvGraphicFramePr>
          <p:cNvPr id="8" name="Diagram 7">
            <a:extLst>
              <a:ext uri="{FF2B5EF4-FFF2-40B4-BE49-F238E27FC236}">
                <a16:creationId xmlns:a16="http://schemas.microsoft.com/office/drawing/2014/main" id="{E0CA0931-BE9A-BC44-88A7-6E300D2F9662}"/>
              </a:ext>
            </a:extLst>
          </p:cNvPr>
          <p:cNvGraphicFramePr/>
          <p:nvPr/>
        </p:nvGraphicFramePr>
        <p:xfrm>
          <a:off x="900688" y="1643281"/>
          <a:ext cx="7342624" cy="4096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03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4534-4036-D441-BF5D-D0FC00498AFC}"/>
              </a:ext>
            </a:extLst>
          </p:cNvPr>
          <p:cNvSpPr>
            <a:spLocks noGrp="1"/>
          </p:cNvSpPr>
          <p:nvPr>
            <p:ph type="title"/>
          </p:nvPr>
        </p:nvSpPr>
        <p:spPr/>
        <p:txBody>
          <a:bodyPr/>
          <a:lstStyle/>
          <a:p>
            <a:r>
              <a:rPr lang="en-GB" b="1" dirty="0"/>
              <a:t>VA vs PT</a:t>
            </a:r>
          </a:p>
        </p:txBody>
      </p:sp>
      <p:sp>
        <p:nvSpPr>
          <p:cNvPr id="4" name="Footer Placeholder 3">
            <a:extLst>
              <a:ext uri="{FF2B5EF4-FFF2-40B4-BE49-F238E27FC236}">
                <a16:creationId xmlns:a16="http://schemas.microsoft.com/office/drawing/2014/main" id="{6D77BC3A-3581-4E43-A832-29BEE5A5AEC8}"/>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graphicFrame>
        <p:nvGraphicFramePr>
          <p:cNvPr id="8" name="Diagram 7">
            <a:extLst>
              <a:ext uri="{FF2B5EF4-FFF2-40B4-BE49-F238E27FC236}">
                <a16:creationId xmlns:a16="http://schemas.microsoft.com/office/drawing/2014/main" id="{2994649E-03AE-EF41-A4B1-9B7860C0E165}"/>
              </a:ext>
            </a:extLst>
          </p:cNvPr>
          <p:cNvGraphicFramePr/>
          <p:nvPr/>
        </p:nvGraphicFramePr>
        <p:xfrm>
          <a:off x="261257" y="1847283"/>
          <a:ext cx="8621486" cy="43461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7665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C4534-4036-D441-BF5D-D0FC00498AFC}"/>
              </a:ext>
            </a:extLst>
          </p:cNvPr>
          <p:cNvSpPr>
            <a:spLocks noGrp="1"/>
          </p:cNvSpPr>
          <p:nvPr>
            <p:ph type="title"/>
          </p:nvPr>
        </p:nvSpPr>
        <p:spPr/>
        <p:txBody>
          <a:bodyPr/>
          <a:lstStyle/>
          <a:p>
            <a:r>
              <a:rPr lang="en-GB" b="1" dirty="0"/>
              <a:t>VA vs PT</a:t>
            </a:r>
          </a:p>
        </p:txBody>
      </p:sp>
      <p:sp>
        <p:nvSpPr>
          <p:cNvPr id="4" name="Footer Placeholder 3">
            <a:extLst>
              <a:ext uri="{FF2B5EF4-FFF2-40B4-BE49-F238E27FC236}">
                <a16:creationId xmlns:a16="http://schemas.microsoft.com/office/drawing/2014/main" id="{6D77BC3A-3581-4E43-A832-29BEE5A5AEC8}"/>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graphicFrame>
        <p:nvGraphicFramePr>
          <p:cNvPr id="8" name="Diagram 7">
            <a:extLst>
              <a:ext uri="{FF2B5EF4-FFF2-40B4-BE49-F238E27FC236}">
                <a16:creationId xmlns:a16="http://schemas.microsoft.com/office/drawing/2014/main" id="{79B9512A-2667-534A-8EEE-63190855B3D8}"/>
              </a:ext>
            </a:extLst>
          </p:cNvPr>
          <p:cNvGraphicFramePr/>
          <p:nvPr/>
        </p:nvGraphicFramePr>
        <p:xfrm>
          <a:off x="515055" y="1689614"/>
          <a:ext cx="8113890" cy="46614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8314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GB" sz="2600" dirty="0"/>
              <a:t>Define Vulnerability Assessment </a:t>
            </a:r>
            <a:endParaRPr lang="en-US" sz="2600" dirty="0"/>
          </a:p>
          <a:p>
            <a:pPr lvl="0"/>
            <a:r>
              <a:rPr lang="en-GB" sz="2600" dirty="0"/>
              <a:t>Review the current vulnerability tools</a:t>
            </a:r>
            <a:endParaRPr lang="en-US" sz="2600" dirty="0"/>
          </a:p>
          <a:p>
            <a:pPr lvl="0"/>
            <a:r>
              <a:rPr lang="en-GB" sz="2600" dirty="0"/>
              <a:t>Define Penetration Testing</a:t>
            </a:r>
            <a:endParaRPr lang="en-US" sz="2600" dirty="0"/>
          </a:p>
          <a:p>
            <a:pPr lvl="0"/>
            <a:r>
              <a:rPr lang="en-GB" sz="2600" dirty="0"/>
              <a:t>Understand the differences between vulnerability assessment and penetration testing</a:t>
            </a:r>
            <a:endParaRPr lang="en-US" sz="2600" dirty="0"/>
          </a:p>
          <a:p>
            <a:pPr lvl="0"/>
            <a:r>
              <a:rPr lang="en-GB" sz="2600" dirty="0"/>
              <a:t>Identify the penetration testing phrases</a:t>
            </a:r>
            <a:endParaRPr lang="en-US" sz="2600" dirty="0"/>
          </a:p>
          <a:p>
            <a:pPr lvl="0"/>
            <a:r>
              <a:rPr lang="en-GB" sz="2600" dirty="0"/>
              <a:t>Identify the rules of regulation</a:t>
            </a:r>
            <a:endParaRPr lang="en-US" sz="2600" dirty="0"/>
          </a:p>
          <a:p>
            <a:pPr marL="0" indent="0">
              <a:buNone/>
            </a:pPr>
            <a:endParaRPr lang="en-US" sz="2600" dirty="0"/>
          </a:p>
        </p:txBody>
      </p:sp>
      <p:sp>
        <p:nvSpPr>
          <p:cNvPr id="2" name="Title 1"/>
          <p:cNvSpPr>
            <a:spLocks noGrp="1"/>
          </p:cNvSpPr>
          <p:nvPr>
            <p:ph type="title"/>
          </p:nvPr>
        </p:nvSpPr>
        <p:spPr/>
        <p:txBody>
          <a:bodyPr/>
          <a:lstStyle/>
          <a:p>
            <a:r>
              <a:rPr lang="en-US" dirty="0"/>
              <a:t>Learning Outcomes</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spTree>
    <p:extLst>
      <p:ext uri="{BB962C8B-B14F-4D97-AF65-F5344CB8AC3E}">
        <p14:creationId xmlns:p14="http://schemas.microsoft.com/office/powerpoint/2010/main" val="635819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3">
            <a:extLst>
              <a:ext uri="{FF2B5EF4-FFF2-40B4-BE49-F238E27FC236}">
                <a16:creationId xmlns:a16="http://schemas.microsoft.com/office/drawing/2014/main" id="{AB991EC2-C2BA-CA4F-A070-E3C69F1923B5}"/>
              </a:ext>
            </a:extLst>
          </p:cNvPr>
          <p:cNvGraphicFramePr>
            <a:graphicFrameLocks noGrp="1"/>
          </p:cNvGraphicFramePr>
          <p:nvPr>
            <p:ph idx="1"/>
          </p:nvPr>
        </p:nvGraphicFramePr>
        <p:xfrm>
          <a:off x="119470" y="1971652"/>
          <a:ext cx="8905059" cy="35487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CB1C4534-4036-D441-BF5D-D0FC00498AFC}"/>
              </a:ext>
            </a:extLst>
          </p:cNvPr>
          <p:cNvSpPr>
            <a:spLocks noGrp="1"/>
          </p:cNvSpPr>
          <p:nvPr>
            <p:ph type="title"/>
          </p:nvPr>
        </p:nvSpPr>
        <p:spPr/>
        <p:txBody>
          <a:bodyPr/>
          <a:lstStyle/>
          <a:p>
            <a:r>
              <a:rPr lang="en-GB" b="1" dirty="0"/>
              <a:t>VA vs PT</a:t>
            </a:r>
          </a:p>
        </p:txBody>
      </p:sp>
      <p:sp>
        <p:nvSpPr>
          <p:cNvPr id="4" name="Footer Placeholder 3">
            <a:extLst>
              <a:ext uri="{FF2B5EF4-FFF2-40B4-BE49-F238E27FC236}">
                <a16:creationId xmlns:a16="http://schemas.microsoft.com/office/drawing/2014/main" id="{6D77BC3A-3581-4E43-A832-29BEE5A5AEC8}"/>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spTree>
    <p:extLst>
      <p:ext uri="{BB962C8B-B14F-4D97-AF65-F5344CB8AC3E}">
        <p14:creationId xmlns:p14="http://schemas.microsoft.com/office/powerpoint/2010/main" val="1000255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CFA58EDE-C384-4EA6-81CF-D0F7CFAE49E4}"/>
              </a:ext>
            </a:extLst>
          </p:cNvPr>
          <p:cNvSpPr>
            <a:spLocks noGrp="1"/>
          </p:cNvSpPr>
          <p:nvPr>
            <p:ph type="title"/>
          </p:nvPr>
        </p:nvSpPr>
        <p:spPr/>
        <p:txBody>
          <a:bodyPr/>
          <a:lstStyle/>
          <a:p>
            <a:r>
              <a:rPr lang="en-US" dirty="0"/>
              <a:t>Question?</a:t>
            </a:r>
          </a:p>
        </p:txBody>
      </p:sp>
      <p:sp>
        <p:nvSpPr>
          <p:cNvPr id="73" name="Text Placeholder 3">
            <a:extLst>
              <a:ext uri="{FF2B5EF4-FFF2-40B4-BE49-F238E27FC236}">
                <a16:creationId xmlns:a16="http://schemas.microsoft.com/office/drawing/2014/main" id="{5AFA281E-81EB-44BC-848D-BE8B4BFBCBF3}"/>
              </a:ext>
            </a:extLst>
          </p:cNvPr>
          <p:cNvSpPr>
            <a:spLocks noGrp="1"/>
          </p:cNvSpPr>
          <p:nvPr>
            <p:ph type="body" sz="half" idx="2"/>
          </p:nvPr>
        </p:nvSpPr>
        <p:spPr/>
        <p:txBody>
          <a:bodyPr/>
          <a:lstStyle/>
          <a:p>
            <a:r>
              <a:rPr lang="en-US" dirty="0"/>
              <a:t>VA vs PT</a:t>
            </a:r>
          </a:p>
        </p:txBody>
      </p:sp>
      <p:sp>
        <p:nvSpPr>
          <p:cNvPr id="4" name="Footer Placeholder 3">
            <a:extLst>
              <a:ext uri="{FF2B5EF4-FFF2-40B4-BE49-F238E27FC236}">
                <a16:creationId xmlns:a16="http://schemas.microsoft.com/office/drawing/2014/main" id="{24979749-43BC-47B7-850A-41A4B6A569AA}"/>
              </a:ext>
            </a:extLst>
          </p:cNvPr>
          <p:cNvSpPr>
            <a:spLocks noGrp="1"/>
          </p:cNvSpPr>
          <p:nvPr>
            <p:ph type="ftr" sz="quarter" idx="4294967295"/>
          </p:nvPr>
        </p:nvSpPr>
        <p:spPr>
          <a:xfrm>
            <a:off x="6248400" y="6623050"/>
            <a:ext cx="2895600" cy="234950"/>
          </a:xfrm>
          <a:prstGeom prst="rect">
            <a:avLst/>
          </a:prstGeom>
        </p:spPr>
        <p:txBody>
          <a:bodyPr wrap="square" anchor="t">
            <a:normAutofit fontScale="62500" lnSpcReduction="20000"/>
          </a:bodyPr>
          <a:lstStyle/>
          <a:p>
            <a:pPr>
              <a:spcAft>
                <a:spcPts val="600"/>
              </a:spcAft>
              <a:defRPr/>
            </a:pPr>
            <a:r>
              <a:rPr lang="en-GB"/>
              <a:t>Slide ‹#› of 9</a:t>
            </a:r>
          </a:p>
        </p:txBody>
      </p:sp>
      <p:pic>
        <p:nvPicPr>
          <p:cNvPr id="3074" name="Picture 2" descr="Code Review and Pentest, What they are and when to use them ...">
            <a:extLst>
              <a:ext uri="{FF2B5EF4-FFF2-40B4-BE49-F238E27FC236}">
                <a16:creationId xmlns:a16="http://schemas.microsoft.com/office/drawing/2014/main" id="{0997F784-2112-485C-8482-7EE9DAF07D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792288" y="821278"/>
            <a:ext cx="5486400" cy="3697793"/>
          </a:xfrm>
          <a:prstGeom prst="rect">
            <a:avLst/>
          </a:prstGeom>
          <a:solidFill>
            <a:srgbClr val="FFFFFF"/>
          </a:solidFill>
        </p:spPr>
      </p:pic>
    </p:spTree>
    <p:extLst>
      <p:ext uri="{BB962C8B-B14F-4D97-AF65-F5344CB8AC3E}">
        <p14:creationId xmlns:p14="http://schemas.microsoft.com/office/powerpoint/2010/main" val="843129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C848DAE-9877-4933-9549-B4E47F83504F}"/>
              </a:ext>
            </a:extLst>
          </p:cNvPr>
          <p:cNvSpPr>
            <a:spLocks noGrp="1"/>
          </p:cNvSpPr>
          <p:nvPr>
            <p:ph type="title"/>
          </p:nvPr>
        </p:nvSpPr>
        <p:spPr/>
        <p:txBody>
          <a:bodyPr/>
          <a:lstStyle/>
          <a:p>
            <a:endParaRPr lang="en-US"/>
          </a:p>
        </p:txBody>
      </p:sp>
      <p:sp>
        <p:nvSpPr>
          <p:cNvPr id="17" name="Text Placeholder 3">
            <a:extLst>
              <a:ext uri="{FF2B5EF4-FFF2-40B4-BE49-F238E27FC236}">
                <a16:creationId xmlns:a16="http://schemas.microsoft.com/office/drawing/2014/main" id="{04F4620F-562E-4FD7-A13B-FD5EAC43DA72}"/>
              </a:ext>
            </a:extLst>
          </p:cNvPr>
          <p:cNvSpPr>
            <a:spLocks noGrp="1"/>
          </p:cNvSpPr>
          <p:nvPr>
            <p:ph type="body" sz="half" idx="2"/>
          </p:nvPr>
        </p:nvSpPr>
        <p:spPr/>
        <p:txBody>
          <a:bodyPr/>
          <a:lstStyle/>
          <a:p>
            <a:endParaRPr lang="en-US"/>
          </a:p>
        </p:txBody>
      </p:sp>
      <p:sp>
        <p:nvSpPr>
          <p:cNvPr id="4" name="Footer Placeholder 3">
            <a:extLst>
              <a:ext uri="{FF2B5EF4-FFF2-40B4-BE49-F238E27FC236}">
                <a16:creationId xmlns:a16="http://schemas.microsoft.com/office/drawing/2014/main" id="{9A8BD6D6-A0E7-4414-A8A5-02BC1F647BBF}"/>
              </a:ext>
            </a:extLst>
          </p:cNvPr>
          <p:cNvSpPr>
            <a:spLocks noGrp="1"/>
          </p:cNvSpPr>
          <p:nvPr>
            <p:ph type="ftr" sz="quarter" idx="4294967295"/>
          </p:nvPr>
        </p:nvSpPr>
        <p:spPr>
          <a:xfrm>
            <a:off x="6248400" y="6623050"/>
            <a:ext cx="2895600" cy="234950"/>
          </a:xfrm>
          <a:prstGeom prst="rect">
            <a:avLst/>
          </a:prstGeom>
        </p:spPr>
        <p:txBody>
          <a:bodyPr wrap="square" anchor="t">
            <a:normAutofit fontScale="62500" lnSpcReduction="20000"/>
          </a:bodyPr>
          <a:lstStyle/>
          <a:p>
            <a:pPr>
              <a:spcAft>
                <a:spcPts val="600"/>
              </a:spcAft>
              <a:defRPr/>
            </a:pPr>
            <a:r>
              <a:rPr lang="en-GB"/>
              <a:t>Slide ‹#› of 9</a:t>
            </a:r>
          </a:p>
        </p:txBody>
      </p:sp>
      <p:pic>
        <p:nvPicPr>
          <p:cNvPr id="10" name="Picture 9" descr="A close up of text on a black background&#10;&#10;Description automatically generated">
            <a:extLst>
              <a:ext uri="{FF2B5EF4-FFF2-40B4-BE49-F238E27FC236}">
                <a16:creationId xmlns:a16="http://schemas.microsoft.com/office/drawing/2014/main" id="{619025AC-3399-4F09-B0E9-5E46286272B9}"/>
              </a:ext>
            </a:extLst>
          </p:cNvPr>
          <p:cNvPicPr>
            <a:picLocks noChangeAspect="1"/>
          </p:cNvPicPr>
          <p:nvPr/>
        </p:nvPicPr>
        <p:blipFill rotWithShape="1">
          <a:blip r:embed="rId2">
            <a:extLst>
              <a:ext uri="{28A0092B-C50C-407E-A947-70E740481C1C}">
                <a14:useLocalDpi xmlns:a14="http://schemas.microsoft.com/office/drawing/2010/main" val="0"/>
              </a:ext>
            </a:extLst>
          </a:blip>
          <a:srcRect t="9510" b="15490"/>
          <a:stretch/>
        </p:blipFill>
        <p:spPr>
          <a:xfrm>
            <a:off x="1792288" y="612775"/>
            <a:ext cx="5486400" cy="4114800"/>
          </a:xfrm>
          <a:prstGeom prst="rect">
            <a:avLst/>
          </a:prstGeom>
          <a:noFill/>
        </p:spPr>
      </p:pic>
    </p:spTree>
    <p:extLst>
      <p:ext uri="{BB962C8B-B14F-4D97-AF65-F5344CB8AC3E}">
        <p14:creationId xmlns:p14="http://schemas.microsoft.com/office/powerpoint/2010/main" val="3010256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775D1D7C-BE1A-4FB0-8FC4-42848A092643}"/>
              </a:ext>
            </a:extLst>
          </p:cNvPr>
          <p:cNvSpPr>
            <a:spLocks noGrp="1"/>
          </p:cNvSpPr>
          <p:nvPr>
            <p:ph type="title"/>
          </p:nvPr>
        </p:nvSpPr>
        <p:spPr/>
        <p:txBody>
          <a:bodyPr/>
          <a:lstStyle/>
          <a:p>
            <a:endParaRPr lang="en-US"/>
          </a:p>
        </p:txBody>
      </p:sp>
      <p:sp>
        <p:nvSpPr>
          <p:cNvPr id="26" name="Text Placeholder 3">
            <a:extLst>
              <a:ext uri="{FF2B5EF4-FFF2-40B4-BE49-F238E27FC236}">
                <a16:creationId xmlns:a16="http://schemas.microsoft.com/office/drawing/2014/main" id="{9483815B-925F-412A-B5C2-2EC3A11871DD}"/>
              </a:ext>
            </a:extLst>
          </p:cNvPr>
          <p:cNvSpPr>
            <a:spLocks noGrp="1"/>
          </p:cNvSpPr>
          <p:nvPr>
            <p:ph type="body" sz="half" idx="2"/>
          </p:nvPr>
        </p:nvSpPr>
        <p:spPr/>
        <p:txBody>
          <a:bodyPr/>
          <a:lstStyle/>
          <a:p>
            <a:endParaRPr lang="en-US"/>
          </a:p>
        </p:txBody>
      </p:sp>
      <p:sp>
        <p:nvSpPr>
          <p:cNvPr id="4" name="Footer Placeholder 3">
            <a:extLst>
              <a:ext uri="{FF2B5EF4-FFF2-40B4-BE49-F238E27FC236}">
                <a16:creationId xmlns:a16="http://schemas.microsoft.com/office/drawing/2014/main" id="{9A8BD6D6-A0E7-4414-A8A5-02BC1F647BBF}"/>
              </a:ext>
            </a:extLst>
          </p:cNvPr>
          <p:cNvSpPr>
            <a:spLocks noGrp="1"/>
          </p:cNvSpPr>
          <p:nvPr>
            <p:ph type="ftr" sz="quarter" idx="4294967295"/>
          </p:nvPr>
        </p:nvSpPr>
        <p:spPr>
          <a:xfrm>
            <a:off x="6248400" y="6623050"/>
            <a:ext cx="2895600" cy="234950"/>
          </a:xfrm>
          <a:prstGeom prst="rect">
            <a:avLst/>
          </a:prstGeom>
        </p:spPr>
        <p:txBody>
          <a:bodyPr wrap="square" anchor="t">
            <a:normAutofit fontScale="62500" lnSpcReduction="20000"/>
          </a:bodyPr>
          <a:lstStyle/>
          <a:p>
            <a:pPr>
              <a:spcAft>
                <a:spcPts val="600"/>
              </a:spcAft>
              <a:defRPr/>
            </a:pPr>
            <a:r>
              <a:rPr lang="en-GB"/>
              <a:t>Slide ‹#› of 9</a:t>
            </a:r>
          </a:p>
        </p:txBody>
      </p:sp>
      <p:pic>
        <p:nvPicPr>
          <p:cNvPr id="12" name="Picture 11" descr="A screenshot of a cell phone&#10;&#10;Description automatically generated">
            <a:extLst>
              <a:ext uri="{FF2B5EF4-FFF2-40B4-BE49-F238E27FC236}">
                <a16:creationId xmlns:a16="http://schemas.microsoft.com/office/drawing/2014/main" id="{7B57E591-01DA-440E-B30A-7F5A25ADC894}"/>
              </a:ext>
            </a:extLst>
          </p:cNvPr>
          <p:cNvPicPr>
            <a:picLocks noChangeAspect="1"/>
          </p:cNvPicPr>
          <p:nvPr/>
        </p:nvPicPr>
        <p:blipFill rotWithShape="1">
          <a:blip r:embed="rId2">
            <a:extLst>
              <a:ext uri="{28A0092B-C50C-407E-A947-70E740481C1C}">
                <a14:useLocalDpi xmlns:a14="http://schemas.microsoft.com/office/drawing/2010/main" val="0"/>
              </a:ext>
            </a:extLst>
          </a:blip>
          <a:srcRect t="12502" b="12498"/>
          <a:stretch/>
        </p:blipFill>
        <p:spPr>
          <a:xfrm>
            <a:off x="1792288" y="612775"/>
            <a:ext cx="5486400" cy="4114800"/>
          </a:xfrm>
          <a:prstGeom prst="rect">
            <a:avLst/>
          </a:prstGeom>
          <a:noFill/>
        </p:spPr>
      </p:pic>
    </p:spTree>
    <p:extLst>
      <p:ext uri="{BB962C8B-B14F-4D97-AF65-F5344CB8AC3E}">
        <p14:creationId xmlns:p14="http://schemas.microsoft.com/office/powerpoint/2010/main" val="1821020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5BF3396-4517-4AF8-9CE0-ECED570A38E6}"/>
              </a:ext>
            </a:extLst>
          </p:cNvPr>
          <p:cNvSpPr>
            <a:spLocks noGrp="1"/>
          </p:cNvSpPr>
          <p:nvPr>
            <p:ph type="title"/>
          </p:nvPr>
        </p:nvSpPr>
        <p:spPr/>
        <p:txBody>
          <a:bodyPr/>
          <a:lstStyle/>
          <a:p>
            <a:endParaRPr lang="en-US"/>
          </a:p>
        </p:txBody>
      </p:sp>
      <p:sp>
        <p:nvSpPr>
          <p:cNvPr id="15" name="Text Placeholder 3">
            <a:extLst>
              <a:ext uri="{FF2B5EF4-FFF2-40B4-BE49-F238E27FC236}">
                <a16:creationId xmlns:a16="http://schemas.microsoft.com/office/drawing/2014/main" id="{0E13EA9A-41B5-46E3-8DB2-C7DC638B0A63}"/>
              </a:ext>
            </a:extLst>
          </p:cNvPr>
          <p:cNvSpPr>
            <a:spLocks noGrp="1"/>
          </p:cNvSpPr>
          <p:nvPr>
            <p:ph type="body" sz="half" idx="2"/>
          </p:nvPr>
        </p:nvSpPr>
        <p:spPr/>
        <p:txBody>
          <a:bodyPr/>
          <a:lstStyle/>
          <a:p>
            <a:endParaRPr lang="en-US"/>
          </a:p>
        </p:txBody>
      </p:sp>
      <p:sp>
        <p:nvSpPr>
          <p:cNvPr id="4" name="Footer Placeholder 3">
            <a:extLst>
              <a:ext uri="{FF2B5EF4-FFF2-40B4-BE49-F238E27FC236}">
                <a16:creationId xmlns:a16="http://schemas.microsoft.com/office/drawing/2014/main" id="{9A8BD6D6-A0E7-4414-A8A5-02BC1F647BBF}"/>
              </a:ext>
            </a:extLst>
          </p:cNvPr>
          <p:cNvSpPr>
            <a:spLocks noGrp="1"/>
          </p:cNvSpPr>
          <p:nvPr>
            <p:ph type="ftr" sz="quarter" idx="4294967295"/>
          </p:nvPr>
        </p:nvSpPr>
        <p:spPr>
          <a:xfrm>
            <a:off x="6248400" y="6623050"/>
            <a:ext cx="2895600" cy="234950"/>
          </a:xfrm>
          <a:prstGeom prst="rect">
            <a:avLst/>
          </a:prstGeom>
        </p:spPr>
        <p:txBody>
          <a:bodyPr wrap="square" anchor="t">
            <a:normAutofit fontScale="62500" lnSpcReduction="20000"/>
          </a:bodyPr>
          <a:lstStyle/>
          <a:p>
            <a:pPr>
              <a:spcAft>
                <a:spcPts val="600"/>
              </a:spcAft>
              <a:defRPr/>
            </a:pPr>
            <a:r>
              <a:rPr lang="en-GB"/>
              <a:t>Slide ‹#› of 9</a:t>
            </a:r>
          </a:p>
        </p:txBody>
      </p:sp>
      <p:pic>
        <p:nvPicPr>
          <p:cNvPr id="8" name="Picture 7" descr="A screenshot of a cell phone&#10;&#10;Description automatically generated">
            <a:extLst>
              <a:ext uri="{FF2B5EF4-FFF2-40B4-BE49-F238E27FC236}">
                <a16:creationId xmlns:a16="http://schemas.microsoft.com/office/drawing/2014/main" id="{BFE3ADE2-5A78-490B-8A2C-185BAC64EA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9281" y="133968"/>
            <a:ext cx="4593607" cy="4593607"/>
          </a:xfrm>
          <a:prstGeom prst="rect">
            <a:avLst/>
          </a:prstGeom>
          <a:noFill/>
        </p:spPr>
      </p:pic>
    </p:spTree>
    <p:extLst>
      <p:ext uri="{BB962C8B-B14F-4D97-AF65-F5344CB8AC3E}">
        <p14:creationId xmlns:p14="http://schemas.microsoft.com/office/powerpoint/2010/main" val="783740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E3BABFF3-DB69-4526-9066-EC39DB57CD41}"/>
              </a:ext>
            </a:extLst>
          </p:cNvPr>
          <p:cNvSpPr>
            <a:spLocks noGrp="1"/>
          </p:cNvSpPr>
          <p:nvPr>
            <p:ph type="title"/>
          </p:nvPr>
        </p:nvSpPr>
        <p:spPr/>
        <p:txBody>
          <a:bodyPr/>
          <a:lstStyle/>
          <a:p>
            <a:endParaRPr lang="en-US"/>
          </a:p>
        </p:txBody>
      </p:sp>
      <p:sp>
        <p:nvSpPr>
          <p:cNvPr id="26" name="Text Placeholder 3">
            <a:extLst>
              <a:ext uri="{FF2B5EF4-FFF2-40B4-BE49-F238E27FC236}">
                <a16:creationId xmlns:a16="http://schemas.microsoft.com/office/drawing/2014/main" id="{A0B3EB92-E0E6-4A43-929B-C15563B69031}"/>
              </a:ext>
            </a:extLst>
          </p:cNvPr>
          <p:cNvSpPr>
            <a:spLocks noGrp="1"/>
          </p:cNvSpPr>
          <p:nvPr>
            <p:ph type="body" sz="half" idx="2"/>
          </p:nvPr>
        </p:nvSpPr>
        <p:spPr/>
        <p:txBody>
          <a:bodyPr/>
          <a:lstStyle/>
          <a:p>
            <a:endParaRPr lang="en-US"/>
          </a:p>
        </p:txBody>
      </p:sp>
      <p:sp>
        <p:nvSpPr>
          <p:cNvPr id="4" name="Footer Placeholder 3">
            <a:extLst>
              <a:ext uri="{FF2B5EF4-FFF2-40B4-BE49-F238E27FC236}">
                <a16:creationId xmlns:a16="http://schemas.microsoft.com/office/drawing/2014/main" id="{9A8BD6D6-A0E7-4414-A8A5-02BC1F647BBF}"/>
              </a:ext>
            </a:extLst>
          </p:cNvPr>
          <p:cNvSpPr>
            <a:spLocks noGrp="1"/>
          </p:cNvSpPr>
          <p:nvPr>
            <p:ph type="ftr" sz="quarter" idx="4294967295"/>
          </p:nvPr>
        </p:nvSpPr>
        <p:spPr>
          <a:xfrm>
            <a:off x="6248400" y="6623050"/>
            <a:ext cx="2895600" cy="234950"/>
          </a:xfrm>
          <a:prstGeom prst="rect">
            <a:avLst/>
          </a:prstGeom>
        </p:spPr>
        <p:txBody>
          <a:bodyPr wrap="square" anchor="t">
            <a:normAutofit fontScale="62500" lnSpcReduction="20000"/>
          </a:bodyPr>
          <a:lstStyle/>
          <a:p>
            <a:pPr>
              <a:spcAft>
                <a:spcPts val="600"/>
              </a:spcAft>
              <a:defRPr/>
            </a:pPr>
            <a:r>
              <a:rPr lang="en-GB"/>
              <a:t>Slide ‹#› of 9</a:t>
            </a:r>
          </a:p>
        </p:txBody>
      </p:sp>
      <p:pic>
        <p:nvPicPr>
          <p:cNvPr id="11" name="Picture 10" descr="A screenshot of a cell phone&#10;&#10;Description automatically generated">
            <a:extLst>
              <a:ext uri="{FF2B5EF4-FFF2-40B4-BE49-F238E27FC236}">
                <a16:creationId xmlns:a16="http://schemas.microsoft.com/office/drawing/2014/main" id="{DB3828FE-3BA5-40A3-9AEF-EC3FBD845FEA}"/>
              </a:ext>
            </a:extLst>
          </p:cNvPr>
          <p:cNvPicPr>
            <a:picLocks noChangeAspect="1"/>
          </p:cNvPicPr>
          <p:nvPr/>
        </p:nvPicPr>
        <p:blipFill rotWithShape="1">
          <a:blip r:embed="rId2">
            <a:extLst>
              <a:ext uri="{28A0092B-C50C-407E-A947-70E740481C1C}">
                <a14:useLocalDpi xmlns:a14="http://schemas.microsoft.com/office/drawing/2010/main" val="0"/>
              </a:ext>
            </a:extLst>
          </a:blip>
          <a:srcRect t="21264" b="3736"/>
          <a:stretch/>
        </p:blipFill>
        <p:spPr>
          <a:xfrm>
            <a:off x="1792288" y="612775"/>
            <a:ext cx="5486400" cy="4114800"/>
          </a:xfrm>
          <a:prstGeom prst="rect">
            <a:avLst/>
          </a:prstGeom>
          <a:noFill/>
        </p:spPr>
      </p:pic>
    </p:spTree>
    <p:extLst>
      <p:ext uri="{BB962C8B-B14F-4D97-AF65-F5344CB8AC3E}">
        <p14:creationId xmlns:p14="http://schemas.microsoft.com/office/powerpoint/2010/main" val="3917322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110ACF10-FC03-4915-8D0D-1976B463D678}"/>
              </a:ext>
            </a:extLst>
          </p:cNvPr>
          <p:cNvSpPr>
            <a:spLocks noGrp="1"/>
          </p:cNvSpPr>
          <p:nvPr>
            <p:ph type="title"/>
          </p:nvPr>
        </p:nvSpPr>
        <p:spPr/>
        <p:txBody>
          <a:bodyPr/>
          <a:lstStyle/>
          <a:p>
            <a:endParaRPr lang="en-US"/>
          </a:p>
        </p:txBody>
      </p:sp>
      <p:pic>
        <p:nvPicPr>
          <p:cNvPr id="6" name="Content Placeholder 5" descr="A picture containing green&#10;&#10;Description automatically generated">
            <a:extLst>
              <a:ext uri="{FF2B5EF4-FFF2-40B4-BE49-F238E27FC236}">
                <a16:creationId xmlns:a16="http://schemas.microsoft.com/office/drawing/2014/main" id="{FB408EDF-E3AB-41C9-8933-256E7AC91F79}"/>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12500" b="12500"/>
          <a:stretch/>
        </p:blipFill>
        <p:spPr>
          <a:noFill/>
        </p:spPr>
      </p:pic>
      <p:sp>
        <p:nvSpPr>
          <p:cNvPr id="20" name="Text Placeholder 3">
            <a:extLst>
              <a:ext uri="{FF2B5EF4-FFF2-40B4-BE49-F238E27FC236}">
                <a16:creationId xmlns:a16="http://schemas.microsoft.com/office/drawing/2014/main" id="{7CC04204-17D9-4847-BF55-C6E23FFDEFFF}"/>
              </a:ext>
            </a:extLst>
          </p:cNvPr>
          <p:cNvSpPr>
            <a:spLocks noGrp="1"/>
          </p:cNvSpPr>
          <p:nvPr>
            <p:ph type="body" sz="half" idx="2"/>
          </p:nvPr>
        </p:nvSpPr>
        <p:spPr/>
        <p:txBody>
          <a:bodyPr/>
          <a:lstStyle/>
          <a:p>
            <a:endParaRPr lang="en-US"/>
          </a:p>
        </p:txBody>
      </p:sp>
      <p:sp>
        <p:nvSpPr>
          <p:cNvPr id="4" name="Footer Placeholder 3">
            <a:extLst>
              <a:ext uri="{FF2B5EF4-FFF2-40B4-BE49-F238E27FC236}">
                <a16:creationId xmlns:a16="http://schemas.microsoft.com/office/drawing/2014/main" id="{9A8BD6D6-A0E7-4414-A8A5-02BC1F647BBF}"/>
              </a:ext>
            </a:extLst>
          </p:cNvPr>
          <p:cNvSpPr>
            <a:spLocks noGrp="1"/>
          </p:cNvSpPr>
          <p:nvPr>
            <p:ph type="ftr" sz="quarter" idx="4294967295"/>
          </p:nvPr>
        </p:nvSpPr>
        <p:spPr>
          <a:xfrm>
            <a:off x="6248400" y="6623050"/>
            <a:ext cx="2895600" cy="234950"/>
          </a:xfrm>
          <a:prstGeom prst="rect">
            <a:avLst/>
          </a:prstGeom>
        </p:spPr>
        <p:txBody>
          <a:bodyPr wrap="square" anchor="t">
            <a:normAutofit fontScale="62500" lnSpcReduction="20000"/>
          </a:bodyPr>
          <a:lstStyle/>
          <a:p>
            <a:pPr>
              <a:spcAft>
                <a:spcPts val="600"/>
              </a:spcAft>
              <a:defRPr/>
            </a:pPr>
            <a:r>
              <a:rPr lang="en-GB"/>
              <a:t>Slide ‹#› of 9</a:t>
            </a:r>
          </a:p>
        </p:txBody>
      </p:sp>
    </p:spTree>
    <p:extLst>
      <p:ext uri="{BB962C8B-B14F-4D97-AF65-F5344CB8AC3E}">
        <p14:creationId xmlns:p14="http://schemas.microsoft.com/office/powerpoint/2010/main" val="2745217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6CE17-461C-4839-89B2-FAF29C912823}"/>
              </a:ext>
            </a:extLst>
          </p:cNvPr>
          <p:cNvSpPr>
            <a:spLocks noGrp="1"/>
          </p:cNvSpPr>
          <p:nvPr>
            <p:ph type="title"/>
          </p:nvPr>
        </p:nvSpPr>
        <p:spPr/>
        <p:txBody>
          <a:bodyPr wrap="square" anchor="b">
            <a:normAutofit/>
          </a:bodyPr>
          <a:lstStyle/>
          <a:p>
            <a:r>
              <a:rPr lang="en-US" dirty="0"/>
              <a:t>Activity</a:t>
            </a:r>
          </a:p>
        </p:txBody>
      </p:sp>
      <p:sp>
        <p:nvSpPr>
          <p:cNvPr id="4" name="Text Placeholder 3">
            <a:extLst>
              <a:ext uri="{FF2B5EF4-FFF2-40B4-BE49-F238E27FC236}">
                <a16:creationId xmlns:a16="http://schemas.microsoft.com/office/drawing/2014/main" id="{3E734DEA-C0D7-414C-B6E9-F33C46751F96}"/>
              </a:ext>
            </a:extLst>
          </p:cNvPr>
          <p:cNvSpPr>
            <a:spLocks noGrp="1"/>
          </p:cNvSpPr>
          <p:nvPr>
            <p:ph type="body" sz="half" idx="2"/>
          </p:nvPr>
        </p:nvSpPr>
        <p:spPr/>
        <p:txBody>
          <a:bodyPr wrap="square" anchor="t">
            <a:normAutofit/>
          </a:bodyPr>
          <a:lstStyle/>
          <a:p>
            <a:r>
              <a:rPr lang="en-US" dirty="0"/>
              <a:t>Bring all penetration phases in one slide only.</a:t>
            </a:r>
          </a:p>
        </p:txBody>
      </p:sp>
      <p:sp>
        <p:nvSpPr>
          <p:cNvPr id="5" name="Footer Placeholder 4">
            <a:extLst>
              <a:ext uri="{FF2B5EF4-FFF2-40B4-BE49-F238E27FC236}">
                <a16:creationId xmlns:a16="http://schemas.microsoft.com/office/drawing/2014/main" id="{CDEC2E8C-8CFB-43A1-B099-511C9D9ACA41}"/>
              </a:ext>
            </a:extLst>
          </p:cNvPr>
          <p:cNvSpPr>
            <a:spLocks noGrp="1"/>
          </p:cNvSpPr>
          <p:nvPr>
            <p:ph type="ftr" sz="quarter" idx="4294967295"/>
          </p:nvPr>
        </p:nvSpPr>
        <p:spPr>
          <a:xfrm>
            <a:off x="6248400" y="6623050"/>
            <a:ext cx="2895600" cy="234950"/>
          </a:xfrm>
          <a:prstGeom prst="rect">
            <a:avLst/>
          </a:prstGeom>
        </p:spPr>
        <p:txBody>
          <a:bodyPr wrap="square" anchor="t">
            <a:normAutofit fontScale="62500" lnSpcReduction="20000"/>
          </a:bodyPr>
          <a:lstStyle/>
          <a:p>
            <a:pPr>
              <a:spcAft>
                <a:spcPts val="600"/>
              </a:spcAft>
              <a:defRPr/>
            </a:pPr>
            <a:r>
              <a:rPr lang="en-GB"/>
              <a:t>Slide ‹#› of 9</a:t>
            </a:r>
          </a:p>
        </p:txBody>
      </p:sp>
      <p:pic>
        <p:nvPicPr>
          <p:cNvPr id="2052" name="Picture 4" descr="How to set up and run a penetration testing (pentest) lab on AWS ...">
            <a:extLst>
              <a:ext uri="{FF2B5EF4-FFF2-40B4-BE49-F238E27FC236}">
                <a16:creationId xmlns:a16="http://schemas.microsoft.com/office/drawing/2014/main" id="{BAEDD11D-4467-4FD8-9C93-4A91666226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537"/>
          <a:stretch/>
        </p:blipFill>
        <p:spPr bwMode="auto">
          <a:xfrm>
            <a:off x="1792288" y="612775"/>
            <a:ext cx="5486400" cy="4114800"/>
          </a:xfrm>
          <a:prstGeom prst="rect">
            <a:avLst/>
          </a:prstGeom>
          <a:solidFill>
            <a:srgbClr val="FFFFFF"/>
          </a:solidFill>
        </p:spPr>
      </p:pic>
    </p:spTree>
    <p:extLst>
      <p:ext uri="{BB962C8B-B14F-4D97-AF65-F5344CB8AC3E}">
        <p14:creationId xmlns:p14="http://schemas.microsoft.com/office/powerpoint/2010/main" val="700849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561839-E481-6E4A-97DC-6FD05D4DFE0D}"/>
              </a:ext>
            </a:extLst>
          </p:cNvPr>
          <p:cNvSpPr>
            <a:spLocks noGrp="1"/>
          </p:cNvSpPr>
          <p:nvPr>
            <p:ph idx="1"/>
          </p:nvPr>
        </p:nvSpPr>
        <p:spPr/>
        <p:txBody>
          <a:bodyPr/>
          <a:lstStyle/>
          <a:p>
            <a:r>
              <a:rPr lang="en-US" sz="2000" dirty="0"/>
              <a:t>Communications and Multimedia Act 1998 (CMA)</a:t>
            </a:r>
          </a:p>
          <a:p>
            <a:pPr lvl="1"/>
            <a:r>
              <a:rPr lang="en-MY" sz="2000" dirty="0"/>
              <a:t>Provides for and regulates the converging areas of communications and multimedia</a:t>
            </a:r>
          </a:p>
          <a:p>
            <a:pPr lvl="1"/>
            <a:r>
              <a:rPr lang="en-MY" sz="2000" dirty="0"/>
              <a:t>Monitors various activities carried out by licensees such as network facilities providers, network service providers, applications service providers and content applications service providers as well as those utilising the services provided by the licensees</a:t>
            </a:r>
          </a:p>
          <a:p>
            <a:pPr lvl="1"/>
            <a:r>
              <a:rPr lang="en-MY" sz="2000" dirty="0"/>
              <a:t>Ensure information security and network reliability and integrity in Malaysia</a:t>
            </a:r>
          </a:p>
          <a:p>
            <a:pPr lvl="1"/>
            <a:r>
              <a:rPr lang="en-MY" sz="2000" dirty="0"/>
              <a:t>Requires licensees to use their best endeavours to prevent network facilities or network services from being used for the commission of any offence under Malaysian laws</a:t>
            </a:r>
          </a:p>
        </p:txBody>
      </p:sp>
      <p:sp>
        <p:nvSpPr>
          <p:cNvPr id="2" name="Title 1">
            <a:extLst>
              <a:ext uri="{FF2B5EF4-FFF2-40B4-BE49-F238E27FC236}">
                <a16:creationId xmlns:a16="http://schemas.microsoft.com/office/drawing/2014/main" id="{CB1C4534-4036-D441-BF5D-D0FC00498AFC}"/>
              </a:ext>
            </a:extLst>
          </p:cNvPr>
          <p:cNvSpPr>
            <a:spLocks noGrp="1"/>
          </p:cNvSpPr>
          <p:nvPr>
            <p:ph type="title"/>
          </p:nvPr>
        </p:nvSpPr>
        <p:spPr/>
        <p:txBody>
          <a:bodyPr/>
          <a:lstStyle/>
          <a:p>
            <a:r>
              <a:rPr lang="en-GB" b="1" dirty="0"/>
              <a:t>Rules &amp; Regulations</a:t>
            </a:r>
          </a:p>
        </p:txBody>
      </p:sp>
      <p:sp>
        <p:nvSpPr>
          <p:cNvPr id="4" name="Footer Placeholder 3">
            <a:extLst>
              <a:ext uri="{FF2B5EF4-FFF2-40B4-BE49-F238E27FC236}">
                <a16:creationId xmlns:a16="http://schemas.microsoft.com/office/drawing/2014/main" id="{6D77BC3A-3581-4E43-A832-29BEE5A5AEC8}"/>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spTree>
    <p:extLst>
      <p:ext uri="{BB962C8B-B14F-4D97-AF65-F5344CB8AC3E}">
        <p14:creationId xmlns:p14="http://schemas.microsoft.com/office/powerpoint/2010/main" val="3933036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561839-E481-6E4A-97DC-6FD05D4DFE0D}"/>
              </a:ext>
            </a:extLst>
          </p:cNvPr>
          <p:cNvSpPr>
            <a:spLocks noGrp="1"/>
          </p:cNvSpPr>
          <p:nvPr>
            <p:ph idx="1"/>
          </p:nvPr>
        </p:nvSpPr>
        <p:spPr/>
        <p:txBody>
          <a:bodyPr/>
          <a:lstStyle/>
          <a:p>
            <a:r>
              <a:rPr lang="en-US" sz="2000" dirty="0"/>
              <a:t>Communications and Multimedia Act 1998 (CMA)</a:t>
            </a:r>
          </a:p>
          <a:p>
            <a:pPr lvl="1"/>
            <a:r>
              <a:rPr lang="en-MY" sz="2000" dirty="0"/>
              <a:t>Prohibits fraudulent or improper use of network facilities or network services </a:t>
            </a:r>
          </a:p>
          <a:p>
            <a:pPr lvl="1"/>
            <a:r>
              <a:rPr lang="en-MY" sz="2000" dirty="0"/>
              <a:t>Prohibits the use and possession of counterfeit access devices </a:t>
            </a:r>
          </a:p>
          <a:p>
            <a:pPr lvl="1"/>
            <a:r>
              <a:rPr lang="en-MY" sz="2000" dirty="0"/>
              <a:t>Prohibits the use of equipment or device to obtain unauthorised access to any network services </a:t>
            </a:r>
          </a:p>
          <a:p>
            <a:pPr lvl="1"/>
            <a:r>
              <a:rPr lang="en-MY" sz="2000" dirty="0"/>
              <a:t>Prohibits the interception of any communications unless with lawful authority</a:t>
            </a:r>
          </a:p>
        </p:txBody>
      </p:sp>
      <p:sp>
        <p:nvSpPr>
          <p:cNvPr id="2" name="Title 1">
            <a:extLst>
              <a:ext uri="{FF2B5EF4-FFF2-40B4-BE49-F238E27FC236}">
                <a16:creationId xmlns:a16="http://schemas.microsoft.com/office/drawing/2014/main" id="{CB1C4534-4036-D441-BF5D-D0FC00498AFC}"/>
              </a:ext>
            </a:extLst>
          </p:cNvPr>
          <p:cNvSpPr>
            <a:spLocks noGrp="1"/>
          </p:cNvSpPr>
          <p:nvPr>
            <p:ph type="title"/>
          </p:nvPr>
        </p:nvSpPr>
        <p:spPr/>
        <p:txBody>
          <a:bodyPr/>
          <a:lstStyle/>
          <a:p>
            <a:r>
              <a:rPr lang="en-GB" b="1" dirty="0"/>
              <a:t>Rules &amp; Regulations</a:t>
            </a:r>
          </a:p>
        </p:txBody>
      </p:sp>
      <p:sp>
        <p:nvSpPr>
          <p:cNvPr id="4" name="Footer Placeholder 3">
            <a:extLst>
              <a:ext uri="{FF2B5EF4-FFF2-40B4-BE49-F238E27FC236}">
                <a16:creationId xmlns:a16="http://schemas.microsoft.com/office/drawing/2014/main" id="{6D77BC3A-3581-4E43-A832-29BEE5A5AEC8}"/>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spTree>
    <p:extLst>
      <p:ext uri="{BB962C8B-B14F-4D97-AF65-F5344CB8AC3E}">
        <p14:creationId xmlns:p14="http://schemas.microsoft.com/office/powerpoint/2010/main" val="1118790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sz="2000" b="1" dirty="0">
                <a:latin typeface="Century Gothic" panose="020B0502020202020204" pitchFamily="34" charset="0"/>
              </a:rPr>
              <a:t>If you have mastered this topic, </a:t>
            </a:r>
            <a:r>
              <a:rPr lang="en-US" altLang="en-US" sz="2000" b="1" dirty="0">
                <a:solidFill>
                  <a:srgbClr val="990000"/>
                </a:solidFill>
                <a:latin typeface="Century Gothic" panose="020B0502020202020204" pitchFamily="34" charset="0"/>
              </a:rPr>
              <a:t>you should be able to use the following terms correctly in your assignments and </a:t>
            </a:r>
            <a:r>
              <a:rPr lang="en-US" altLang="en-US" sz="2000" b="1">
                <a:solidFill>
                  <a:srgbClr val="990000"/>
                </a:solidFill>
                <a:latin typeface="Century Gothic" panose="020B0502020202020204" pitchFamily="34" charset="0"/>
              </a:rPr>
              <a:t>exams</a:t>
            </a:r>
            <a:r>
              <a:rPr lang="en-US" altLang="en-US" sz="2000" b="1">
                <a:latin typeface="Century Gothic" panose="020B0502020202020204" pitchFamily="34" charset="0"/>
              </a:rPr>
              <a:t>:</a:t>
            </a:r>
          </a:p>
          <a:p>
            <a:endParaRPr lang="en-US" altLang="en-US" sz="2000" b="1" dirty="0">
              <a:latin typeface="Century Gothic" panose="020B0502020202020204" pitchFamily="34" charset="0"/>
            </a:endParaRPr>
          </a:p>
          <a:p>
            <a:pPr>
              <a:buFont typeface="Wingdings" panose="05000000000000000000" pitchFamily="2" charset="2"/>
              <a:buChar char="§"/>
            </a:pPr>
            <a:r>
              <a:rPr lang="en-US" altLang="en-US" sz="2000" b="1" dirty="0">
                <a:latin typeface="Century Gothic" panose="020B0502020202020204" pitchFamily="34" charset="0"/>
              </a:rPr>
              <a:t>Vulnerability Assessment</a:t>
            </a:r>
          </a:p>
          <a:p>
            <a:pPr>
              <a:buFont typeface="Wingdings" panose="05000000000000000000" pitchFamily="2" charset="2"/>
              <a:buChar char="§"/>
            </a:pPr>
            <a:r>
              <a:rPr lang="en-US" altLang="en-US" sz="2000" b="1" dirty="0">
                <a:latin typeface="Century Gothic" panose="020B0502020202020204" pitchFamily="34" charset="0"/>
              </a:rPr>
              <a:t>Penetration Testing</a:t>
            </a:r>
          </a:p>
          <a:p>
            <a:pPr>
              <a:buFont typeface="Wingdings" panose="05000000000000000000" pitchFamily="2" charset="2"/>
              <a:buChar char="§"/>
            </a:pPr>
            <a:r>
              <a:rPr lang="en-US" altLang="en-US" sz="2000" b="1" dirty="0">
                <a:latin typeface="Century Gothic" panose="020B0502020202020204" pitchFamily="34" charset="0"/>
              </a:rPr>
              <a:t>White, Gray and black box</a:t>
            </a:r>
          </a:p>
          <a:p>
            <a:endParaRPr lang="en-US" dirty="0"/>
          </a:p>
        </p:txBody>
      </p:sp>
      <p:sp>
        <p:nvSpPr>
          <p:cNvPr id="2" name="Title 1"/>
          <p:cNvSpPr>
            <a:spLocks noGrp="1"/>
          </p:cNvSpPr>
          <p:nvPr>
            <p:ph type="title"/>
          </p:nvPr>
        </p:nvSpPr>
        <p:spPr/>
        <p:txBody>
          <a:bodyPr/>
          <a:lstStyle/>
          <a:p>
            <a:r>
              <a:rPr lang="en-US" altLang="en-US" b="1" u="sng" dirty="0">
                <a:solidFill>
                  <a:schemeClr val="accent6">
                    <a:lumMod val="75000"/>
                  </a:schemeClr>
                </a:solidFill>
                <a:latin typeface="Century Gothic" panose="020B0502020202020204" pitchFamily="34" charset="0"/>
                <a:cs typeface="Arial" panose="020B0604020202020204" pitchFamily="34" charset="0"/>
              </a:rPr>
              <a:t>Key Terms You Must Be Able To Use</a:t>
            </a:r>
            <a:endParaRPr lang="en-US" dirty="0">
              <a:solidFill>
                <a:schemeClr val="accent6">
                  <a:lumMod val="75000"/>
                </a:schemeClr>
              </a:solidFill>
              <a:latin typeface="Century Gothic" panose="020B0502020202020204" pitchFamily="34" charset="0"/>
            </a:endParaRP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pPr>
              <a:defRPr/>
            </a:pPr>
            <a:r>
              <a:rPr lang="en-GB" dirty="0"/>
              <a:t>Slide ‹</a:t>
            </a:r>
            <a:fld id="{D89EAE2A-06FD-45D7-AA3A-12A684DEA896}" type="slidenum">
              <a:rPr lang="en-GB" smtClean="0"/>
              <a:t>4</a:t>
            </a:fld>
            <a:r>
              <a:rPr lang="en-GB" dirty="0"/>
              <a:t>› of 9</a:t>
            </a:r>
          </a:p>
        </p:txBody>
      </p:sp>
    </p:spTree>
    <p:extLst>
      <p:ext uri="{BB962C8B-B14F-4D97-AF65-F5344CB8AC3E}">
        <p14:creationId xmlns:p14="http://schemas.microsoft.com/office/powerpoint/2010/main" val="2344453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561839-E481-6E4A-97DC-6FD05D4DFE0D}"/>
              </a:ext>
            </a:extLst>
          </p:cNvPr>
          <p:cNvSpPr>
            <a:spLocks noGrp="1"/>
          </p:cNvSpPr>
          <p:nvPr>
            <p:ph idx="1"/>
          </p:nvPr>
        </p:nvSpPr>
        <p:spPr/>
        <p:txBody>
          <a:bodyPr/>
          <a:lstStyle/>
          <a:p>
            <a:r>
              <a:rPr lang="en-US" sz="2000" dirty="0"/>
              <a:t>Computer Crime Act 1997 (CCA)</a:t>
            </a:r>
          </a:p>
          <a:p>
            <a:pPr lvl="1"/>
            <a:r>
              <a:rPr lang="en-MY" sz="2000" dirty="0"/>
              <a:t>Criminalises the act of gaining unauthorised access into computers or networks.</a:t>
            </a:r>
          </a:p>
          <a:p>
            <a:pPr lvl="1"/>
            <a:r>
              <a:rPr lang="en-MY" sz="2000" dirty="0"/>
              <a:t>For example, spreading malicious codes (such as viruses, worms and Trojan horses), unauthorised modification of any program or data on a computer, and wrongful communication of any means of access to a computer to an unauthorised person</a:t>
            </a:r>
          </a:p>
          <a:p>
            <a:pPr lvl="1"/>
            <a:r>
              <a:rPr lang="en-MY" sz="2000" dirty="0"/>
              <a:t>Depending on the type of offence committed, the fine for a convicted offence ranges from RM25,000 to RM150,000 or imprisonment of three to 10 years or both</a:t>
            </a:r>
            <a:endParaRPr lang="en-US" sz="2000" dirty="0"/>
          </a:p>
        </p:txBody>
      </p:sp>
      <p:sp>
        <p:nvSpPr>
          <p:cNvPr id="2" name="Title 1">
            <a:extLst>
              <a:ext uri="{FF2B5EF4-FFF2-40B4-BE49-F238E27FC236}">
                <a16:creationId xmlns:a16="http://schemas.microsoft.com/office/drawing/2014/main" id="{CB1C4534-4036-D441-BF5D-D0FC00498AFC}"/>
              </a:ext>
            </a:extLst>
          </p:cNvPr>
          <p:cNvSpPr>
            <a:spLocks noGrp="1"/>
          </p:cNvSpPr>
          <p:nvPr>
            <p:ph type="title"/>
          </p:nvPr>
        </p:nvSpPr>
        <p:spPr/>
        <p:txBody>
          <a:bodyPr/>
          <a:lstStyle/>
          <a:p>
            <a:r>
              <a:rPr lang="en-GB" b="1" dirty="0"/>
              <a:t>Rules &amp; Regulations</a:t>
            </a:r>
          </a:p>
        </p:txBody>
      </p:sp>
      <p:sp>
        <p:nvSpPr>
          <p:cNvPr id="4" name="Footer Placeholder 3">
            <a:extLst>
              <a:ext uri="{FF2B5EF4-FFF2-40B4-BE49-F238E27FC236}">
                <a16:creationId xmlns:a16="http://schemas.microsoft.com/office/drawing/2014/main" id="{6D77BC3A-3581-4E43-A832-29BEE5A5AEC8}"/>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spTree>
    <p:extLst>
      <p:ext uri="{BB962C8B-B14F-4D97-AF65-F5344CB8AC3E}">
        <p14:creationId xmlns:p14="http://schemas.microsoft.com/office/powerpoint/2010/main" val="1078938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561839-E481-6E4A-97DC-6FD05D4DFE0D}"/>
              </a:ext>
            </a:extLst>
          </p:cNvPr>
          <p:cNvSpPr>
            <a:spLocks noGrp="1"/>
          </p:cNvSpPr>
          <p:nvPr>
            <p:ph idx="1"/>
          </p:nvPr>
        </p:nvSpPr>
        <p:spPr/>
        <p:txBody>
          <a:bodyPr/>
          <a:lstStyle/>
          <a:p>
            <a:r>
              <a:rPr lang="en-US" sz="2000" dirty="0"/>
              <a:t>Penal Code</a:t>
            </a:r>
          </a:p>
          <a:p>
            <a:pPr lvl="1"/>
            <a:r>
              <a:rPr lang="en-MY" sz="2000" dirty="0"/>
              <a:t>In cases where computer-related or Internet-related crime activities (such as online fraud, cheating, criminal defamation, intimidation, gambling, pornography) are involved but do not particularly fall within the ambit of any of the statutes as mentioned earlier, such offences may be charged under the Penal Code, which is the primary statute that deals with a wide range of criminal offences and procedures in Malaysia</a:t>
            </a:r>
          </a:p>
          <a:p>
            <a:pPr lvl="1"/>
            <a:endParaRPr lang="en-US" sz="2000" dirty="0"/>
          </a:p>
        </p:txBody>
      </p:sp>
      <p:sp>
        <p:nvSpPr>
          <p:cNvPr id="2" name="Title 1">
            <a:extLst>
              <a:ext uri="{FF2B5EF4-FFF2-40B4-BE49-F238E27FC236}">
                <a16:creationId xmlns:a16="http://schemas.microsoft.com/office/drawing/2014/main" id="{CB1C4534-4036-D441-BF5D-D0FC00498AFC}"/>
              </a:ext>
            </a:extLst>
          </p:cNvPr>
          <p:cNvSpPr>
            <a:spLocks noGrp="1"/>
          </p:cNvSpPr>
          <p:nvPr>
            <p:ph type="title"/>
          </p:nvPr>
        </p:nvSpPr>
        <p:spPr/>
        <p:txBody>
          <a:bodyPr/>
          <a:lstStyle/>
          <a:p>
            <a:r>
              <a:rPr lang="en-GB" b="1" dirty="0"/>
              <a:t>Rules &amp; Regulations</a:t>
            </a:r>
          </a:p>
        </p:txBody>
      </p:sp>
      <p:sp>
        <p:nvSpPr>
          <p:cNvPr id="4" name="Footer Placeholder 3">
            <a:extLst>
              <a:ext uri="{FF2B5EF4-FFF2-40B4-BE49-F238E27FC236}">
                <a16:creationId xmlns:a16="http://schemas.microsoft.com/office/drawing/2014/main" id="{6D77BC3A-3581-4E43-A832-29BEE5A5AEC8}"/>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spTree>
    <p:extLst>
      <p:ext uri="{BB962C8B-B14F-4D97-AF65-F5344CB8AC3E}">
        <p14:creationId xmlns:p14="http://schemas.microsoft.com/office/powerpoint/2010/main" val="3657541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561839-E481-6E4A-97DC-6FD05D4DFE0D}"/>
              </a:ext>
            </a:extLst>
          </p:cNvPr>
          <p:cNvSpPr>
            <a:spLocks noGrp="1"/>
          </p:cNvSpPr>
          <p:nvPr>
            <p:ph idx="1"/>
          </p:nvPr>
        </p:nvSpPr>
        <p:spPr/>
        <p:txBody>
          <a:bodyPr/>
          <a:lstStyle/>
          <a:p>
            <a:r>
              <a:rPr lang="en-US" sz="2000" dirty="0"/>
              <a:t>Personal Data Protection Act 2010 (PDPA)</a:t>
            </a:r>
          </a:p>
          <a:p>
            <a:pPr lvl="1"/>
            <a:r>
              <a:rPr lang="en-MY" sz="2000" dirty="0"/>
              <a:t>Regulates the processing of personal data in commercial transactions and applies to anyone who processes and has control over or authorises the processing of any personal data in respect of business transactions</a:t>
            </a:r>
          </a:p>
          <a:p>
            <a:pPr lvl="1"/>
            <a:r>
              <a:rPr lang="en-MY" sz="2000" dirty="0"/>
              <a:t>In the context of cybersecurity, it would be the Security Principle where appropriate technical and organisational security measures must be taken to prevent unauthorised or unlawful processing of personal data and accidental loss, misuse, modification or unauthorised disclosure of personal data</a:t>
            </a:r>
          </a:p>
        </p:txBody>
      </p:sp>
      <p:sp>
        <p:nvSpPr>
          <p:cNvPr id="2" name="Title 1">
            <a:extLst>
              <a:ext uri="{FF2B5EF4-FFF2-40B4-BE49-F238E27FC236}">
                <a16:creationId xmlns:a16="http://schemas.microsoft.com/office/drawing/2014/main" id="{CB1C4534-4036-D441-BF5D-D0FC00498AFC}"/>
              </a:ext>
            </a:extLst>
          </p:cNvPr>
          <p:cNvSpPr>
            <a:spLocks noGrp="1"/>
          </p:cNvSpPr>
          <p:nvPr>
            <p:ph type="title"/>
          </p:nvPr>
        </p:nvSpPr>
        <p:spPr/>
        <p:txBody>
          <a:bodyPr/>
          <a:lstStyle/>
          <a:p>
            <a:r>
              <a:rPr lang="en-GB" b="1" dirty="0"/>
              <a:t>Rules &amp; Regulations</a:t>
            </a:r>
          </a:p>
        </p:txBody>
      </p:sp>
      <p:sp>
        <p:nvSpPr>
          <p:cNvPr id="4" name="Footer Placeholder 3">
            <a:extLst>
              <a:ext uri="{FF2B5EF4-FFF2-40B4-BE49-F238E27FC236}">
                <a16:creationId xmlns:a16="http://schemas.microsoft.com/office/drawing/2014/main" id="{6D77BC3A-3581-4E43-A832-29BEE5A5AEC8}"/>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spTree>
    <p:extLst>
      <p:ext uri="{BB962C8B-B14F-4D97-AF65-F5344CB8AC3E}">
        <p14:creationId xmlns:p14="http://schemas.microsoft.com/office/powerpoint/2010/main" val="6497129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561839-E481-6E4A-97DC-6FD05D4DFE0D}"/>
              </a:ext>
            </a:extLst>
          </p:cNvPr>
          <p:cNvSpPr>
            <a:spLocks noGrp="1"/>
          </p:cNvSpPr>
          <p:nvPr>
            <p:ph idx="1"/>
          </p:nvPr>
        </p:nvSpPr>
        <p:spPr/>
        <p:txBody>
          <a:bodyPr/>
          <a:lstStyle/>
          <a:p>
            <a:r>
              <a:rPr lang="en-US" sz="2000" dirty="0"/>
              <a:t>Copyright Act 1987 (Copyright Act)</a:t>
            </a:r>
          </a:p>
          <a:p>
            <a:pPr lvl="1"/>
            <a:r>
              <a:rPr lang="en-MY" sz="2000" dirty="0"/>
              <a:t>Protects copyrights, including trade secrets, intellectual property in devices or data and more</a:t>
            </a:r>
          </a:p>
          <a:p>
            <a:pPr lvl="1"/>
            <a:r>
              <a:rPr lang="en-MY" sz="2000" dirty="0"/>
              <a:t>No person shall offer such technology or device which allows for circumvention of such technological protection measures, and non-compliance with the provision would be an offence, and the person guilty of the offence may be held liable to a fine not exceeding RM250,000 or to imprisonment for a term not exceeding five years, or to both; and for any subsequent offence, to a fine not exceeding RM 500,000 or to imprisonment for a term not exceeding 10 years, or to both.</a:t>
            </a:r>
            <a:endParaRPr lang="en-US" sz="2000" dirty="0"/>
          </a:p>
        </p:txBody>
      </p:sp>
      <p:sp>
        <p:nvSpPr>
          <p:cNvPr id="2" name="Title 1">
            <a:extLst>
              <a:ext uri="{FF2B5EF4-FFF2-40B4-BE49-F238E27FC236}">
                <a16:creationId xmlns:a16="http://schemas.microsoft.com/office/drawing/2014/main" id="{CB1C4534-4036-D441-BF5D-D0FC00498AFC}"/>
              </a:ext>
            </a:extLst>
          </p:cNvPr>
          <p:cNvSpPr>
            <a:spLocks noGrp="1"/>
          </p:cNvSpPr>
          <p:nvPr>
            <p:ph type="title"/>
          </p:nvPr>
        </p:nvSpPr>
        <p:spPr/>
        <p:txBody>
          <a:bodyPr/>
          <a:lstStyle/>
          <a:p>
            <a:r>
              <a:rPr lang="en-GB" b="1" dirty="0"/>
              <a:t>Rules &amp; Regulations</a:t>
            </a:r>
          </a:p>
        </p:txBody>
      </p:sp>
      <p:sp>
        <p:nvSpPr>
          <p:cNvPr id="4" name="Footer Placeholder 3">
            <a:extLst>
              <a:ext uri="{FF2B5EF4-FFF2-40B4-BE49-F238E27FC236}">
                <a16:creationId xmlns:a16="http://schemas.microsoft.com/office/drawing/2014/main" id="{6D77BC3A-3581-4E43-A832-29BEE5A5AEC8}"/>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spTree>
    <p:extLst>
      <p:ext uri="{BB962C8B-B14F-4D97-AF65-F5344CB8AC3E}">
        <p14:creationId xmlns:p14="http://schemas.microsoft.com/office/powerpoint/2010/main" val="27211006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561839-E481-6E4A-97DC-6FD05D4DFE0D}"/>
              </a:ext>
            </a:extLst>
          </p:cNvPr>
          <p:cNvSpPr>
            <a:spLocks noGrp="1"/>
          </p:cNvSpPr>
          <p:nvPr>
            <p:ph idx="1"/>
          </p:nvPr>
        </p:nvSpPr>
        <p:spPr/>
        <p:txBody>
          <a:bodyPr/>
          <a:lstStyle/>
          <a:p>
            <a:r>
              <a:rPr lang="en-US" sz="2000" dirty="0"/>
              <a:t>Strategic Trade Act 2010 (Strategic Trade Act)</a:t>
            </a:r>
          </a:p>
          <a:p>
            <a:pPr lvl="1"/>
            <a:r>
              <a:rPr lang="en-MY" sz="2000" dirty="0"/>
              <a:t>Controls the export, trans-shipment, transit and brokering of strategic items and technology, as well as activities that will or may facilitate the design, development, production and delivery of weapons of mass destruction</a:t>
            </a:r>
          </a:p>
          <a:p>
            <a:pPr lvl="1"/>
            <a:r>
              <a:rPr lang="en-MY" sz="2000" dirty="0"/>
              <a:t>Consistent with Malaysia’s international obligations on national security</a:t>
            </a:r>
          </a:p>
          <a:p>
            <a:pPr lvl="1"/>
            <a:r>
              <a:rPr lang="en-MY" sz="2000" dirty="0"/>
              <a:t>Prohibits the import or export of strategic items, including items deemed as ‘strategic technology’ where the controlled items as determined by the Minister of International Trade and Industry in Malaysia such as encryption technology (section 9 of the Strategic Trade Act). </a:t>
            </a:r>
            <a:endParaRPr lang="en-US" sz="2000" dirty="0"/>
          </a:p>
        </p:txBody>
      </p:sp>
      <p:sp>
        <p:nvSpPr>
          <p:cNvPr id="2" name="Title 1">
            <a:extLst>
              <a:ext uri="{FF2B5EF4-FFF2-40B4-BE49-F238E27FC236}">
                <a16:creationId xmlns:a16="http://schemas.microsoft.com/office/drawing/2014/main" id="{CB1C4534-4036-D441-BF5D-D0FC00498AFC}"/>
              </a:ext>
            </a:extLst>
          </p:cNvPr>
          <p:cNvSpPr>
            <a:spLocks noGrp="1"/>
          </p:cNvSpPr>
          <p:nvPr>
            <p:ph type="title"/>
          </p:nvPr>
        </p:nvSpPr>
        <p:spPr/>
        <p:txBody>
          <a:bodyPr/>
          <a:lstStyle/>
          <a:p>
            <a:r>
              <a:rPr lang="en-GB" b="1" dirty="0"/>
              <a:t>Rules &amp; Regulations</a:t>
            </a:r>
          </a:p>
        </p:txBody>
      </p:sp>
      <p:sp>
        <p:nvSpPr>
          <p:cNvPr id="4" name="Footer Placeholder 3">
            <a:extLst>
              <a:ext uri="{FF2B5EF4-FFF2-40B4-BE49-F238E27FC236}">
                <a16:creationId xmlns:a16="http://schemas.microsoft.com/office/drawing/2014/main" id="{6D77BC3A-3581-4E43-A832-29BEE5A5AEC8}"/>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spTree>
    <p:extLst>
      <p:ext uri="{BB962C8B-B14F-4D97-AF65-F5344CB8AC3E}">
        <p14:creationId xmlns:p14="http://schemas.microsoft.com/office/powerpoint/2010/main" val="2669253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E035E-F602-0A4E-8E7D-31459D70D958}"/>
              </a:ext>
            </a:extLst>
          </p:cNvPr>
          <p:cNvSpPr>
            <a:spLocks noGrp="1"/>
          </p:cNvSpPr>
          <p:nvPr>
            <p:ph type="title"/>
          </p:nvPr>
        </p:nvSpPr>
        <p:spPr/>
        <p:txBody>
          <a:bodyPr/>
          <a:lstStyle/>
          <a:p>
            <a:r>
              <a:rPr lang="en-GB" b="1" dirty="0"/>
              <a:t>Questions?</a:t>
            </a:r>
          </a:p>
        </p:txBody>
      </p:sp>
      <p:sp>
        <p:nvSpPr>
          <p:cNvPr id="4" name="Footer Placeholder 3">
            <a:extLst>
              <a:ext uri="{FF2B5EF4-FFF2-40B4-BE49-F238E27FC236}">
                <a16:creationId xmlns:a16="http://schemas.microsoft.com/office/drawing/2014/main" id="{F7EFFFC0-7288-5344-BC66-46BBAC4A7D60}"/>
              </a:ext>
            </a:extLst>
          </p:cNvPr>
          <p:cNvSpPr>
            <a:spLocks noGrp="1"/>
          </p:cNvSpPr>
          <p:nvPr>
            <p:ph type="ftr" sz="quarter" idx="10"/>
          </p:nvPr>
        </p:nvSpPr>
        <p:spPr/>
        <p:txBody>
          <a:bodyPr/>
          <a:lstStyle/>
          <a:p>
            <a:pPr>
              <a:defRPr/>
            </a:pPr>
            <a:r>
              <a:rPr lang="en-GB"/>
              <a:t>Slide ‹#› of 9</a:t>
            </a:r>
            <a:endParaRPr lang="en-GB" dirty="0"/>
          </a:p>
        </p:txBody>
      </p:sp>
      <p:pic>
        <p:nvPicPr>
          <p:cNvPr id="6" name="Picture 5">
            <a:extLst>
              <a:ext uri="{FF2B5EF4-FFF2-40B4-BE49-F238E27FC236}">
                <a16:creationId xmlns:a16="http://schemas.microsoft.com/office/drawing/2014/main" id="{F979A79B-37F5-244C-A40C-06721C060151}"/>
              </a:ext>
            </a:extLst>
          </p:cNvPr>
          <p:cNvPicPr>
            <a:picLocks noChangeAspect="1"/>
          </p:cNvPicPr>
          <p:nvPr/>
        </p:nvPicPr>
        <p:blipFill>
          <a:blip r:embed="rId2"/>
          <a:stretch>
            <a:fillRect/>
          </a:stretch>
        </p:blipFill>
        <p:spPr>
          <a:xfrm>
            <a:off x="4195482" y="1546085"/>
            <a:ext cx="4948518" cy="4948518"/>
          </a:xfrm>
          <a:prstGeom prst="rect">
            <a:avLst/>
          </a:prstGeom>
          <a:ln>
            <a:noFill/>
          </a:ln>
          <a:effectLst>
            <a:softEdge rad="419100"/>
          </a:effectLst>
        </p:spPr>
      </p:pic>
    </p:spTree>
    <p:extLst>
      <p:ext uri="{BB962C8B-B14F-4D97-AF65-F5344CB8AC3E}">
        <p14:creationId xmlns:p14="http://schemas.microsoft.com/office/powerpoint/2010/main" val="2330001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768F2AD-37A0-A845-84C5-64D789DB8AFD}"/>
              </a:ext>
            </a:extLst>
          </p:cNvPr>
          <p:cNvPicPr>
            <a:picLocks noGrp="1" noChangeAspect="1"/>
          </p:cNvPicPr>
          <p:nvPr>
            <p:ph idx="1"/>
          </p:nvPr>
        </p:nvPicPr>
        <p:blipFill>
          <a:blip r:embed="rId2"/>
          <a:stretch>
            <a:fillRect/>
          </a:stretch>
        </p:blipFill>
        <p:spPr>
          <a:xfrm>
            <a:off x="2774020" y="2173964"/>
            <a:ext cx="5537200" cy="939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itle 1">
            <a:extLst>
              <a:ext uri="{FF2B5EF4-FFF2-40B4-BE49-F238E27FC236}">
                <a16:creationId xmlns:a16="http://schemas.microsoft.com/office/drawing/2014/main" id="{592EF748-3A3E-D241-ACFC-C87A875B4B96}"/>
              </a:ext>
            </a:extLst>
          </p:cNvPr>
          <p:cNvSpPr>
            <a:spLocks noGrp="1"/>
          </p:cNvSpPr>
          <p:nvPr>
            <p:ph type="title"/>
          </p:nvPr>
        </p:nvSpPr>
        <p:spPr/>
        <p:txBody>
          <a:bodyPr/>
          <a:lstStyle/>
          <a:p>
            <a:r>
              <a:rPr lang="en-GB" b="1" dirty="0"/>
              <a:t>Shocking News Everyday</a:t>
            </a:r>
          </a:p>
        </p:txBody>
      </p:sp>
      <p:sp>
        <p:nvSpPr>
          <p:cNvPr id="4" name="Footer Placeholder 3">
            <a:extLst>
              <a:ext uri="{FF2B5EF4-FFF2-40B4-BE49-F238E27FC236}">
                <a16:creationId xmlns:a16="http://schemas.microsoft.com/office/drawing/2014/main" id="{DEEAAF02-8D54-1247-A972-505F458043DC}"/>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pic>
        <p:nvPicPr>
          <p:cNvPr id="6" name="Picture 5">
            <a:extLst>
              <a:ext uri="{FF2B5EF4-FFF2-40B4-BE49-F238E27FC236}">
                <a16:creationId xmlns:a16="http://schemas.microsoft.com/office/drawing/2014/main" id="{8C02777E-91CD-8A44-B3AC-4DE6AFAD5286}"/>
              </a:ext>
            </a:extLst>
          </p:cNvPr>
          <p:cNvPicPr>
            <a:picLocks noChangeAspect="1"/>
          </p:cNvPicPr>
          <p:nvPr/>
        </p:nvPicPr>
        <p:blipFill>
          <a:blip r:embed="rId3"/>
          <a:stretch>
            <a:fillRect/>
          </a:stretch>
        </p:blipFill>
        <p:spPr>
          <a:xfrm>
            <a:off x="3842492" y="3418070"/>
            <a:ext cx="4468728" cy="11715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C70B9963-B8FC-C94E-B530-7BA24B134612}"/>
              </a:ext>
            </a:extLst>
          </p:cNvPr>
          <p:cNvPicPr>
            <a:picLocks noChangeAspect="1"/>
          </p:cNvPicPr>
          <p:nvPr/>
        </p:nvPicPr>
        <p:blipFill>
          <a:blip r:embed="rId4"/>
          <a:stretch>
            <a:fillRect/>
          </a:stretch>
        </p:blipFill>
        <p:spPr>
          <a:xfrm>
            <a:off x="3303807" y="4805491"/>
            <a:ext cx="5007413" cy="8008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2" descr="http://www.welivesecurity.com/wp-content/uploads/2014/08/robin-williams-1.jpeg">
            <a:extLst>
              <a:ext uri="{FF2B5EF4-FFF2-40B4-BE49-F238E27FC236}">
                <a16:creationId xmlns:a16="http://schemas.microsoft.com/office/drawing/2014/main" id="{ACFAB62C-5695-FE4B-9099-6773D1DAA7F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2780" y="3332015"/>
            <a:ext cx="2254091" cy="2276633"/>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1125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a:extLst>
              <a:ext uri="{FF2B5EF4-FFF2-40B4-BE49-F238E27FC236}">
                <a16:creationId xmlns:a16="http://schemas.microsoft.com/office/drawing/2014/main" id="{056FFE52-8E1F-6145-8881-9BC8DD8014D7}"/>
              </a:ext>
            </a:extLst>
          </p:cNvPr>
          <p:cNvSpPr>
            <a:spLocks noGrp="1"/>
          </p:cNvSpPr>
          <p:nvPr>
            <p:ph idx="1"/>
          </p:nvPr>
        </p:nvSpPr>
        <p:spPr>
          <a:xfrm>
            <a:off x="7172722" y="6185820"/>
            <a:ext cx="1310907" cy="319371"/>
          </a:xfrm>
        </p:spPr>
        <p:txBody>
          <a:bodyPr/>
          <a:lstStyle/>
          <a:p>
            <a:pPr marL="0" indent="0">
              <a:buNone/>
            </a:pPr>
            <a:r>
              <a:rPr lang="en-US" sz="1200" dirty="0"/>
              <a:t>www.SANS.org</a:t>
            </a:r>
          </a:p>
        </p:txBody>
      </p:sp>
      <p:sp>
        <p:nvSpPr>
          <p:cNvPr id="2" name="Title 1">
            <a:extLst>
              <a:ext uri="{FF2B5EF4-FFF2-40B4-BE49-F238E27FC236}">
                <a16:creationId xmlns:a16="http://schemas.microsoft.com/office/drawing/2014/main" id="{DE3B6448-5C85-2B4B-A3A9-92A1526BBFD0}"/>
              </a:ext>
            </a:extLst>
          </p:cNvPr>
          <p:cNvSpPr>
            <a:spLocks noGrp="1"/>
          </p:cNvSpPr>
          <p:nvPr>
            <p:ph type="title"/>
          </p:nvPr>
        </p:nvSpPr>
        <p:spPr/>
        <p:txBody>
          <a:bodyPr/>
          <a:lstStyle/>
          <a:p>
            <a:r>
              <a:rPr lang="en-GB" b="1" dirty="0"/>
              <a:t>Cyber Threat Landscape 2017</a:t>
            </a:r>
          </a:p>
        </p:txBody>
      </p:sp>
      <p:sp>
        <p:nvSpPr>
          <p:cNvPr id="4" name="Footer Placeholder 3">
            <a:extLst>
              <a:ext uri="{FF2B5EF4-FFF2-40B4-BE49-F238E27FC236}">
                <a16:creationId xmlns:a16="http://schemas.microsoft.com/office/drawing/2014/main" id="{55E4879B-8B4A-7C4B-B6F5-43D4C45F15C7}"/>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pic>
        <p:nvPicPr>
          <p:cNvPr id="5" name="Picture 4">
            <a:extLst>
              <a:ext uri="{FF2B5EF4-FFF2-40B4-BE49-F238E27FC236}">
                <a16:creationId xmlns:a16="http://schemas.microsoft.com/office/drawing/2014/main" id="{E51FA35F-7992-2147-A7D5-D7F97121A46B}"/>
              </a:ext>
            </a:extLst>
          </p:cNvPr>
          <p:cNvPicPr>
            <a:picLocks noChangeAspect="1"/>
          </p:cNvPicPr>
          <p:nvPr/>
        </p:nvPicPr>
        <p:blipFill>
          <a:blip r:embed="rId2"/>
          <a:stretch>
            <a:fillRect/>
          </a:stretch>
        </p:blipFill>
        <p:spPr>
          <a:xfrm>
            <a:off x="660371" y="1529364"/>
            <a:ext cx="7823258" cy="4544730"/>
          </a:xfrm>
          <a:prstGeom prst="rect">
            <a:avLst/>
          </a:prstGeom>
        </p:spPr>
      </p:pic>
    </p:spTree>
    <p:extLst>
      <p:ext uri="{BB962C8B-B14F-4D97-AF65-F5344CB8AC3E}">
        <p14:creationId xmlns:p14="http://schemas.microsoft.com/office/powerpoint/2010/main" val="243603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58B903A-1140-0B45-B20A-05D6B2A2D3D1}"/>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pic>
        <p:nvPicPr>
          <p:cNvPr id="5" name="Picture 4">
            <a:extLst>
              <a:ext uri="{FF2B5EF4-FFF2-40B4-BE49-F238E27FC236}">
                <a16:creationId xmlns:a16="http://schemas.microsoft.com/office/drawing/2014/main" id="{B7A7ED05-CDCB-C548-AE75-8BC1345ACA58}"/>
              </a:ext>
            </a:extLst>
          </p:cNvPr>
          <p:cNvPicPr>
            <a:picLocks noChangeAspect="1"/>
          </p:cNvPicPr>
          <p:nvPr/>
        </p:nvPicPr>
        <p:blipFill>
          <a:blip r:embed="rId2"/>
          <a:stretch>
            <a:fillRect/>
          </a:stretch>
        </p:blipFill>
        <p:spPr>
          <a:xfrm>
            <a:off x="237242" y="809897"/>
            <a:ext cx="7191833" cy="5089431"/>
          </a:xfrm>
          <a:prstGeom prst="rect">
            <a:avLst/>
          </a:prstGeom>
        </p:spPr>
      </p:pic>
      <p:sp>
        <p:nvSpPr>
          <p:cNvPr id="6" name="TextBox 5">
            <a:extLst>
              <a:ext uri="{FF2B5EF4-FFF2-40B4-BE49-F238E27FC236}">
                <a16:creationId xmlns:a16="http://schemas.microsoft.com/office/drawing/2014/main" id="{5E94331B-C367-2C4C-B64F-BF1DE9378177}"/>
              </a:ext>
            </a:extLst>
          </p:cNvPr>
          <p:cNvSpPr txBox="1"/>
          <p:nvPr/>
        </p:nvSpPr>
        <p:spPr>
          <a:xfrm>
            <a:off x="156240" y="5909603"/>
            <a:ext cx="7353836" cy="276999"/>
          </a:xfrm>
          <a:prstGeom prst="rect">
            <a:avLst/>
          </a:prstGeom>
          <a:noFill/>
          <a:ln>
            <a:solidFill>
              <a:schemeClr val="accent1">
                <a:lumMod val="20000"/>
                <a:lumOff val="80000"/>
              </a:schemeClr>
            </a:solidFill>
          </a:ln>
        </p:spPr>
        <p:txBody>
          <a:bodyPr wrap="square" rtlCol="0" anchor="ctr" anchorCtr="1">
            <a:spAutoFit/>
          </a:bodyPr>
          <a:lstStyle/>
          <a:p>
            <a:r>
              <a:rPr lang="en-US" sz="1200" dirty="0"/>
              <a:t>Threats Seen and Those Having the Greatest Impact (SANS)</a:t>
            </a:r>
            <a:r>
              <a:rPr lang="en-US" sz="1200" b="1" dirty="0">
                <a:solidFill>
                  <a:schemeClr val="bg1"/>
                </a:solidFill>
                <a:cs typeface="Arial" panose="020B0604020202020204" pitchFamily="34" charset="0"/>
              </a:rPr>
              <a:t>DBIR)</a:t>
            </a:r>
          </a:p>
        </p:txBody>
      </p:sp>
    </p:spTree>
    <p:extLst>
      <p:ext uri="{BB962C8B-B14F-4D97-AF65-F5344CB8AC3E}">
        <p14:creationId xmlns:p14="http://schemas.microsoft.com/office/powerpoint/2010/main" val="3531128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D2AA4F-EAFF-7443-906F-BA5A30CF42BA}"/>
              </a:ext>
            </a:extLst>
          </p:cNvPr>
          <p:cNvSpPr>
            <a:spLocks noGrp="1"/>
          </p:cNvSpPr>
          <p:nvPr>
            <p:ph idx="1"/>
          </p:nvPr>
        </p:nvSpPr>
        <p:spPr/>
        <p:txBody>
          <a:bodyPr/>
          <a:lstStyle/>
          <a:p>
            <a:r>
              <a:rPr lang="en-GB" sz="2000" dirty="0"/>
              <a:t>Information security is a guard for our sensitive information from unauthorized access</a:t>
            </a:r>
          </a:p>
        </p:txBody>
      </p:sp>
      <p:sp>
        <p:nvSpPr>
          <p:cNvPr id="2" name="Title 1">
            <a:extLst>
              <a:ext uri="{FF2B5EF4-FFF2-40B4-BE49-F238E27FC236}">
                <a16:creationId xmlns:a16="http://schemas.microsoft.com/office/drawing/2014/main" id="{04B2EBF3-42E9-EF49-804F-833030AA651F}"/>
              </a:ext>
            </a:extLst>
          </p:cNvPr>
          <p:cNvSpPr>
            <a:spLocks noGrp="1"/>
          </p:cNvSpPr>
          <p:nvPr>
            <p:ph type="title"/>
          </p:nvPr>
        </p:nvSpPr>
        <p:spPr/>
        <p:txBody>
          <a:bodyPr/>
          <a:lstStyle/>
          <a:p>
            <a:r>
              <a:rPr lang="en-GB" b="1" dirty="0"/>
              <a:t>Information Security</a:t>
            </a:r>
          </a:p>
        </p:txBody>
      </p:sp>
      <p:sp>
        <p:nvSpPr>
          <p:cNvPr id="4" name="Footer Placeholder 3">
            <a:extLst>
              <a:ext uri="{FF2B5EF4-FFF2-40B4-BE49-F238E27FC236}">
                <a16:creationId xmlns:a16="http://schemas.microsoft.com/office/drawing/2014/main" id="{24082790-BDCD-E540-A9A4-FFEF4B14F47C}"/>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pic>
        <p:nvPicPr>
          <p:cNvPr id="6" name="Picture 5">
            <a:extLst>
              <a:ext uri="{FF2B5EF4-FFF2-40B4-BE49-F238E27FC236}">
                <a16:creationId xmlns:a16="http://schemas.microsoft.com/office/drawing/2014/main" id="{8F0D2222-F8FA-6944-8F94-F0A2F3441D9C}"/>
              </a:ext>
            </a:extLst>
          </p:cNvPr>
          <p:cNvPicPr>
            <a:picLocks noChangeAspect="1"/>
          </p:cNvPicPr>
          <p:nvPr/>
        </p:nvPicPr>
        <p:blipFill>
          <a:blip r:embed="rId2"/>
          <a:stretch>
            <a:fillRect/>
          </a:stretch>
        </p:blipFill>
        <p:spPr>
          <a:xfrm>
            <a:off x="5608320" y="2950745"/>
            <a:ext cx="3108643" cy="3272255"/>
          </a:xfrm>
          <a:prstGeom prst="rect">
            <a:avLst/>
          </a:prstGeom>
        </p:spPr>
      </p:pic>
    </p:spTree>
    <p:extLst>
      <p:ext uri="{BB962C8B-B14F-4D97-AF65-F5344CB8AC3E}">
        <p14:creationId xmlns:p14="http://schemas.microsoft.com/office/powerpoint/2010/main" val="440906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4BE36-0E99-DE4C-BC7F-64232ABFEB38}"/>
              </a:ext>
            </a:extLst>
          </p:cNvPr>
          <p:cNvSpPr>
            <a:spLocks noGrp="1"/>
          </p:cNvSpPr>
          <p:nvPr>
            <p:ph type="title"/>
          </p:nvPr>
        </p:nvSpPr>
        <p:spPr/>
        <p:txBody>
          <a:bodyPr/>
          <a:lstStyle/>
          <a:p>
            <a:r>
              <a:rPr lang="en-GB" sz="3400" b="1" dirty="0"/>
              <a:t>Elements of Information Security</a:t>
            </a:r>
          </a:p>
        </p:txBody>
      </p:sp>
      <p:sp>
        <p:nvSpPr>
          <p:cNvPr id="4" name="Footer Placeholder 3">
            <a:extLst>
              <a:ext uri="{FF2B5EF4-FFF2-40B4-BE49-F238E27FC236}">
                <a16:creationId xmlns:a16="http://schemas.microsoft.com/office/drawing/2014/main" id="{E0BE79A7-EC14-AF49-A0E1-E68992F82814}"/>
              </a:ext>
            </a:extLst>
          </p:cNvPr>
          <p:cNvSpPr>
            <a:spLocks noGrp="1"/>
          </p:cNvSpPr>
          <p:nvPr>
            <p:ph type="ftr" sz="quarter" idx="4294967295"/>
          </p:nvPr>
        </p:nvSpPr>
        <p:spPr>
          <a:xfrm>
            <a:off x="6248400" y="6623050"/>
            <a:ext cx="2895600" cy="234950"/>
          </a:xfrm>
          <a:prstGeom prst="rect">
            <a:avLst/>
          </a:prstGeom>
        </p:spPr>
        <p:txBody>
          <a:bodyPr/>
          <a:lstStyle/>
          <a:p>
            <a:pPr>
              <a:defRPr/>
            </a:pPr>
            <a:r>
              <a:rPr lang="en-GB"/>
              <a:t>Slide ‹#› of 9</a:t>
            </a:r>
            <a:endParaRPr lang="en-GB" dirty="0"/>
          </a:p>
        </p:txBody>
      </p:sp>
      <p:graphicFrame>
        <p:nvGraphicFramePr>
          <p:cNvPr id="5" name="Diagram 4">
            <a:extLst>
              <a:ext uri="{FF2B5EF4-FFF2-40B4-BE49-F238E27FC236}">
                <a16:creationId xmlns:a16="http://schemas.microsoft.com/office/drawing/2014/main" id="{939EAB95-FAAA-FC4F-8378-2C9DF1AF8ADA}"/>
              </a:ext>
            </a:extLst>
          </p:cNvPr>
          <p:cNvGraphicFramePr/>
          <p:nvPr/>
        </p:nvGraphicFramePr>
        <p:xfrm>
          <a:off x="1095728" y="2168422"/>
          <a:ext cx="6952544" cy="3703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3459093"/>
      </p:ext>
    </p:extLst>
  </p:cSld>
  <p:clrMapOvr>
    <a:masterClrMapping/>
  </p:clrMapOvr>
</p:sld>
</file>

<file path=ppt/theme/theme1.xml><?xml version="1.0" encoding="utf-8"?>
<a:theme xmlns:a="http://schemas.openxmlformats.org/drawingml/2006/main" name="Theme1">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05DA8037-3C60-488B-A28C-E6C10474452A}" vid="{D8BEDA39-B25D-4631-8FCF-36B08DFFD7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E5963F60EC5A5488098AC4E60F3A25C" ma:contentTypeVersion="3" ma:contentTypeDescription="Create a new document." ma:contentTypeScope="" ma:versionID="a57c393ad05cf81fe1fb87f9933793c4">
  <xsd:schema xmlns:xsd="http://www.w3.org/2001/XMLSchema" xmlns:xs="http://www.w3.org/2001/XMLSchema" xmlns:p="http://schemas.microsoft.com/office/2006/metadata/properties" xmlns:ns2="645f25e7-a7c4-4f10-8566-c482222abd84" targetNamespace="http://schemas.microsoft.com/office/2006/metadata/properties" ma:root="true" ma:fieldsID="d92a16e6f1a33363e76e095ff500ebe9" ns2:_="">
    <xsd:import namespace="645f25e7-a7c4-4f10-8566-c482222abd84"/>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5f25e7-a7c4-4f10-8566-c482222abd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C74CC52-85DF-4DEB-98ED-2876105C4C95}"/>
</file>

<file path=customXml/itemProps2.xml><?xml version="1.0" encoding="utf-8"?>
<ds:datastoreItem xmlns:ds="http://schemas.openxmlformats.org/officeDocument/2006/customXml" ds:itemID="{E5E3C617-A56F-4DDC-A26F-3FC829143157}"/>
</file>

<file path=customXml/itemProps3.xml><?xml version="1.0" encoding="utf-8"?>
<ds:datastoreItem xmlns:ds="http://schemas.openxmlformats.org/officeDocument/2006/customXml" ds:itemID="{F32978D9-5226-48DB-960E-1F7958A288A0}"/>
</file>

<file path=docProps/app.xml><?xml version="1.0" encoding="utf-8"?>
<Properties xmlns="http://schemas.openxmlformats.org/officeDocument/2006/extended-properties" xmlns:vt="http://schemas.openxmlformats.org/officeDocument/2006/docPropsVTypes">
  <Template>Theme1</Template>
  <TotalTime>4927</TotalTime>
  <Words>1808</Words>
  <Application>Microsoft Office PowerPoint</Application>
  <PresentationFormat>On-screen Show (4:3)</PresentationFormat>
  <Paragraphs>259</Paragraphs>
  <Slides>45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Arial Black</vt:lpstr>
      <vt:lpstr>Calibri</vt:lpstr>
      <vt:lpstr>Century Gothic</vt:lpstr>
      <vt:lpstr>Montserrat</vt:lpstr>
      <vt:lpstr>PT Sans</vt:lpstr>
      <vt:lpstr>Wingdings</vt:lpstr>
      <vt:lpstr>Theme1</vt:lpstr>
      <vt:lpstr>Digital Security and Forensics AICT006-4-2-DSF Version 2</vt:lpstr>
      <vt:lpstr>Topic &amp; Structure</vt:lpstr>
      <vt:lpstr>Learning Outcomes</vt:lpstr>
      <vt:lpstr>Key Terms You Must Be Able To Use</vt:lpstr>
      <vt:lpstr>Shocking News Everyday</vt:lpstr>
      <vt:lpstr>Cyber Threat Landscape 2017</vt:lpstr>
      <vt:lpstr>PowerPoint Presentation</vt:lpstr>
      <vt:lpstr>Information Security</vt:lpstr>
      <vt:lpstr>Elements of Information Security</vt:lpstr>
      <vt:lpstr>Elements of Information Security</vt:lpstr>
      <vt:lpstr>Computer Security Myth</vt:lpstr>
      <vt:lpstr>Computer Security Myth</vt:lpstr>
      <vt:lpstr>Computer Security Myth</vt:lpstr>
      <vt:lpstr>Computer Security Myth</vt:lpstr>
      <vt:lpstr>Computer Security Myth</vt:lpstr>
      <vt:lpstr>Computer Security Myth</vt:lpstr>
      <vt:lpstr>Computer Security Myth</vt:lpstr>
      <vt:lpstr>Computer Security Myth</vt:lpstr>
      <vt:lpstr>Computer Security Myth</vt:lpstr>
      <vt:lpstr>F-Secure: Breaches happen. Be prepared</vt:lpstr>
      <vt:lpstr>Computer Security Myth</vt:lpstr>
      <vt:lpstr>Vulnerability vs Exploit</vt:lpstr>
      <vt:lpstr>Vulnerability</vt:lpstr>
      <vt:lpstr>Vulnerability Assessment (VA)</vt:lpstr>
      <vt:lpstr>Types of Vulnerability Assessment</vt:lpstr>
      <vt:lpstr>Penetration Test (PT)</vt:lpstr>
      <vt:lpstr>PT Phases</vt:lpstr>
      <vt:lpstr>VA vs PT</vt:lpstr>
      <vt:lpstr>VA vs PT</vt:lpstr>
      <vt:lpstr>VA vs PT</vt:lpstr>
      <vt:lpstr>Question?</vt:lpstr>
      <vt:lpstr>PowerPoint Presentation</vt:lpstr>
      <vt:lpstr>PowerPoint Presentation</vt:lpstr>
      <vt:lpstr>PowerPoint Presentation</vt:lpstr>
      <vt:lpstr>PowerPoint Presentation</vt:lpstr>
      <vt:lpstr>PowerPoint Presentation</vt:lpstr>
      <vt:lpstr>Activity</vt:lpstr>
      <vt:lpstr>Rules &amp; Regulations</vt:lpstr>
      <vt:lpstr>Rules &amp; Regulations</vt:lpstr>
      <vt:lpstr>Rules &amp; Regulations</vt:lpstr>
      <vt:lpstr>Rules &amp; Regulations</vt:lpstr>
      <vt:lpstr>Rules &amp; Regulations</vt:lpstr>
      <vt:lpstr>Rules &amp; Regulations</vt:lpstr>
      <vt:lpstr>Rules &amp; Regulations</vt:lpstr>
      <vt:lpstr>Questions?</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Security and Forensic Technologies</dc:title>
  <dc:creator>yusnine</dc:creator>
  <cp:lastModifiedBy>Reshiwaran Jegatheswaran</cp:lastModifiedBy>
  <cp:revision>197</cp:revision>
  <cp:lastPrinted>2019-04-30T09:52:46Z</cp:lastPrinted>
  <dcterms:created xsi:type="dcterms:W3CDTF">2012-10-05T18:47:35Z</dcterms:created>
  <dcterms:modified xsi:type="dcterms:W3CDTF">2023-06-06T06:53:37Z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0x010100FE5963F60EC5A5488098AC4E60F3A25C</vt:lpwstr>
  </property>
</Properties>
</file>